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2"/>
  </p:notesMasterIdLst>
  <p:sldIdLst>
    <p:sldId id="366" r:id="rId5"/>
    <p:sldId id="401" r:id="rId6"/>
    <p:sldId id="410" r:id="rId7"/>
    <p:sldId id="416" r:id="rId8"/>
    <p:sldId id="415" r:id="rId9"/>
    <p:sldId id="417" r:id="rId10"/>
    <p:sldId id="418" r:id="rId11"/>
    <p:sldId id="407" r:id="rId12"/>
    <p:sldId id="411" r:id="rId13"/>
    <p:sldId id="412" r:id="rId14"/>
    <p:sldId id="413" r:id="rId15"/>
    <p:sldId id="414" r:id="rId16"/>
    <p:sldId id="419" r:id="rId17"/>
    <p:sldId id="420" r:id="rId18"/>
    <p:sldId id="421" r:id="rId19"/>
    <p:sldId id="423" r:id="rId20"/>
    <p:sldId id="424" r:id="rId21"/>
    <p:sldId id="425" r:id="rId22"/>
    <p:sldId id="426" r:id="rId23"/>
    <p:sldId id="427" r:id="rId24"/>
    <p:sldId id="432" r:id="rId25"/>
    <p:sldId id="429" r:id="rId26"/>
    <p:sldId id="430" r:id="rId27"/>
    <p:sldId id="431" r:id="rId28"/>
    <p:sldId id="433" r:id="rId29"/>
    <p:sldId id="434" r:id="rId30"/>
    <p:sldId id="43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3884" userDrawn="1">
          <p15:clr>
            <a:srgbClr val="A4A3A4"/>
          </p15:clr>
        </p15:guide>
        <p15:guide id="4" orient="horz" pos="181" userDrawn="1">
          <p15:clr>
            <a:srgbClr val="A4A3A4"/>
          </p15:clr>
        </p15:guide>
        <p15:guide id="5" orient="horz" pos="677" userDrawn="1">
          <p15:clr>
            <a:srgbClr val="A4A3A4"/>
          </p15:clr>
        </p15:guide>
        <p15:guide id="6" orient="horz" pos="1573" userDrawn="1">
          <p15:clr>
            <a:srgbClr val="A4A3A4"/>
          </p15:clr>
        </p15:guide>
        <p15:guide id="7" orient="horz" pos="3755" userDrawn="1">
          <p15:clr>
            <a:srgbClr val="A4A3A4"/>
          </p15:clr>
        </p15:guide>
        <p15:guide id="8" pos="3940" userDrawn="1">
          <p15:clr>
            <a:srgbClr val="A4A3A4"/>
          </p15:clr>
        </p15:guide>
        <p15:guide id="9" pos="3056" userDrawn="1">
          <p15:clr>
            <a:srgbClr val="A4A3A4"/>
          </p15:clr>
        </p15:guide>
        <p15:guide id="10" pos="5056" userDrawn="1">
          <p15:clr>
            <a:srgbClr val="A4A3A4"/>
          </p15:clr>
        </p15:guide>
        <p15:guide id="11" pos="5237" userDrawn="1">
          <p15:clr>
            <a:srgbClr val="A4A3A4"/>
          </p15:clr>
        </p15:guide>
        <p15:guide id="12" pos="7328" userDrawn="1">
          <p15:clr>
            <a:srgbClr val="A4A3A4"/>
          </p15:clr>
        </p15:guide>
        <p15:guide id="13" orient="horz" pos="4178" userDrawn="1">
          <p15:clr>
            <a:srgbClr val="A4A3A4"/>
          </p15:clr>
        </p15:guide>
        <p15:guide id="14" pos="755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7F3"/>
    <a:srgbClr val="EFF9F8"/>
    <a:srgbClr val="FFFAE6"/>
    <a:srgbClr val="FFFAFA"/>
    <a:srgbClr val="FFF4FB"/>
    <a:srgbClr val="F9F7FA"/>
    <a:srgbClr val="FBF5FC"/>
    <a:srgbClr val="EDF9F6"/>
    <a:srgbClr val="F4F5FC"/>
    <a:srgbClr val="00B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C149A9-60F4-4834-B933-2805151597FC}" v="104" dt="2022-01-14T08:13:03.9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3" autoAdjust="0"/>
    <p:restoredTop sz="94694"/>
  </p:normalViewPr>
  <p:slideViewPr>
    <p:cSldViewPr snapToGrid="0">
      <p:cViewPr varScale="1">
        <p:scale>
          <a:sx n="58" d="100"/>
          <a:sy n="58" d="100"/>
        </p:scale>
        <p:origin x="1084" y="52"/>
      </p:cViewPr>
      <p:guideLst>
        <p:guide orient="horz" pos="2160"/>
        <p:guide pos="2880"/>
        <p:guide orient="horz" pos="3884"/>
        <p:guide orient="horz" pos="181"/>
        <p:guide orient="horz" pos="677"/>
        <p:guide orient="horz" pos="1573"/>
        <p:guide orient="horz" pos="3755"/>
        <p:guide pos="3940"/>
        <p:guide pos="3056"/>
        <p:guide pos="5056"/>
        <p:guide pos="5237"/>
        <p:guide pos="7328"/>
        <p:guide orient="horz" pos="4178"/>
        <p:guide pos="75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52B061-A6BD-0D4F-8CE7-956A919A618D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5D7B56-750C-134C-92BF-65E9EDE37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997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1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2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One l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7940-84FB-C640-A093-B6CE068BF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999" y="1152000"/>
            <a:ext cx="9540000" cy="828000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9F1D0-3E15-4C48-8249-D190B4B56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" y="2294462"/>
            <a:ext cx="9539999" cy="1655762"/>
          </a:xfrm>
        </p:spPr>
        <p:txBody>
          <a:bodyPr/>
          <a:lstStyle>
            <a:lvl1pPr marL="0" indent="0" algn="l">
              <a:lnSpc>
                <a:spcPts val="2700"/>
              </a:lnSpc>
              <a:spcBef>
                <a:spcPts val="0"/>
              </a:spcBef>
              <a:buNone/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DC17C-3693-704F-A773-7BE864AA84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6828" y="6112584"/>
            <a:ext cx="3189843" cy="365125"/>
          </a:xfrm>
        </p:spPr>
        <p:txBody>
          <a:bodyPr/>
          <a:lstStyle>
            <a:lvl1pPr algn="r" rtl="0">
              <a:lnSpc>
                <a:spcPts val="2700"/>
              </a:lnSpc>
              <a:defRPr sz="1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1E71B52C-7A0F-2144-B101-A0604639E43B}" type="datetime1">
              <a:rPr lang="en-GB" smtClean="0"/>
              <a:pPr/>
              <a:t>14/01/2022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2500F9-BAB1-1145-94B0-0A7A2F0DC7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8113" y="5052672"/>
            <a:ext cx="1219200" cy="13462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12428-30BC-2645-92C0-02051F43AFA2}"/>
              </a:ext>
            </a:extLst>
          </p:cNvPr>
          <p:cNvCxnSpPr/>
          <p:nvPr userDrawn="1"/>
        </p:nvCxnSpPr>
        <p:spPr>
          <a:xfrm>
            <a:off x="2155825" y="5038725"/>
            <a:ext cx="0" cy="136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39948F6-D101-7C40-861D-714D79F4A4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1925" t="37987" r="32206" b="36974"/>
          <a:stretch/>
        </p:blipFill>
        <p:spPr>
          <a:xfrm>
            <a:off x="2473233" y="4890034"/>
            <a:ext cx="4010450" cy="157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22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- three lines - jade - fis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99" y="1276975"/>
            <a:ext cx="8298000" cy="1833618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DF486-6287-2449-9F17-D507B95FC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999" y="334737"/>
            <a:ext cx="8338410" cy="576916"/>
          </a:xfrm>
        </p:spPr>
        <p:txBody>
          <a:bodyPr anchor="b"/>
          <a:lstStyle>
            <a:lvl1pPr marL="0" indent="0">
              <a:lnSpc>
                <a:spcPts val="44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7999" y="3429000"/>
            <a:ext cx="8297999" cy="823912"/>
          </a:xfrm>
        </p:spPr>
        <p:txBody>
          <a:bodyPr anchor="t"/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56EFDB-2432-6740-B5BA-29AE4B2930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D0A2D2-461F-324F-A487-A85A3CAF89CC}"/>
              </a:ext>
            </a:extLst>
          </p:cNvPr>
          <p:cNvCxnSpPr/>
          <p:nvPr userDrawn="1"/>
        </p:nvCxnSpPr>
        <p:spPr>
          <a:xfrm>
            <a:off x="860425" y="6178550"/>
            <a:ext cx="0" cy="511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3803135-0FC4-4E41-B9CC-3193418725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1925" t="37987" r="32206" b="36974"/>
          <a:stretch/>
        </p:blipFill>
        <p:spPr>
          <a:xfrm>
            <a:off x="949325" y="6109287"/>
            <a:ext cx="1581805" cy="6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9590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hree images - jade - swir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D473F15-2B66-604F-BF00-0346F78A5F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5600" y="3429000"/>
            <a:ext cx="5486400" cy="3429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DF02396-4796-1D4D-8DBF-7B5BB98F76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06800" y="0"/>
            <a:ext cx="2743200" cy="3429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51480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22F912AD-F964-0F41-B51E-68F9123832C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448800" y="0"/>
            <a:ext cx="2743200" cy="3429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37552E-7711-E649-B28A-9BAD9FF69A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4566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Big image - jade - swir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D473F15-2B66-604F-BF00-0346F78A5F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800" y="0"/>
            <a:ext cx="11347200" cy="6858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A781A2-35A3-FD47-A8E1-1CEC0F9ECD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3302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wo big images - jade - swir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D473F15-2B66-604F-BF00-0346F78A5F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5490" y="0"/>
            <a:ext cx="5673600" cy="6858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50708BE0-CEAD-E04F-AEF9-B5926144AA3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18400" y="0"/>
            <a:ext cx="5673600" cy="6858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1F1E1B-363C-6F49-8940-B5F160745D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6573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hree big images - jade - swir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D473F15-2B66-604F-BF00-0346F78A5F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5490" y="0"/>
            <a:ext cx="5673600" cy="34308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50708BE0-CEAD-E04F-AEF9-B5926144AA3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18400" y="0"/>
            <a:ext cx="5673600" cy="6858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7A1995AE-37E0-564F-84E7-267557E55A1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5490" y="3427200"/>
            <a:ext cx="5669610" cy="34308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D179D3-EBE8-104F-B871-0A917D15DF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2001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Background image - jade - swir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DF02396-4796-1D4D-8DBF-7B5BB98F76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5490" y="0"/>
            <a:ext cx="11346510" cy="6858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51480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A1CB0C-CDF8-2149-B664-957DB109E0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52191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UniOps - ja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EBBA44-A321-4442-9876-B54ED7A24CED}"/>
              </a:ext>
            </a:extLst>
          </p:cNvPr>
          <p:cNvSpPr txBox="1"/>
          <p:nvPr userDrawn="1"/>
        </p:nvSpPr>
        <p:spPr>
          <a:xfrm>
            <a:off x="2043113" y="3886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err="1">
              <a:solidFill>
                <a:schemeClr val="tx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EF2039-1FF5-FD48-8AC5-7133558D62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8990" y="6178728"/>
            <a:ext cx="457200" cy="50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C0AB14-71DD-D84C-98C8-64443588937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68544" y="342900"/>
            <a:ext cx="7708900" cy="65151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C27995-CBA5-404E-A541-C6739A9C9018}"/>
              </a:ext>
            </a:extLst>
          </p:cNvPr>
          <p:cNvCxnSpPr/>
          <p:nvPr userDrawn="1"/>
        </p:nvCxnSpPr>
        <p:spPr>
          <a:xfrm>
            <a:off x="860425" y="6178550"/>
            <a:ext cx="0" cy="511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D0E7940-84FB-C640-A093-B6CE068BFA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6567" y="909000"/>
            <a:ext cx="10440000" cy="5040000"/>
          </a:xfrm>
        </p:spPr>
        <p:txBody>
          <a:bodyPr anchor="ctr"/>
          <a:lstStyle>
            <a:lvl1pPr algn="l">
              <a:lnSpc>
                <a:spcPts val="4400"/>
              </a:lnSpc>
              <a:defRPr sz="55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0C16CDC-9F1D-744F-9CB1-B13388F68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31925" t="37987" r="32206" b="36974"/>
          <a:stretch/>
        </p:blipFill>
        <p:spPr>
          <a:xfrm>
            <a:off x="949325" y="6109287"/>
            <a:ext cx="1581805" cy="6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19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UniOps - ja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EBBA44-A321-4442-9876-B54ED7A24CED}"/>
              </a:ext>
            </a:extLst>
          </p:cNvPr>
          <p:cNvSpPr txBox="1"/>
          <p:nvPr userDrawn="1"/>
        </p:nvSpPr>
        <p:spPr>
          <a:xfrm>
            <a:off x="2043113" y="3886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err="1">
              <a:solidFill>
                <a:schemeClr val="tx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EF2039-1FF5-FD48-8AC5-7133558D62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8990" y="6178728"/>
            <a:ext cx="457200" cy="50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CDA2B8-48D4-A948-A5F1-EF69B6DC691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276725" y="469107"/>
            <a:ext cx="6438900" cy="61341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72249D-97FE-3A43-9EC2-E050991E3E74}"/>
              </a:ext>
            </a:extLst>
          </p:cNvPr>
          <p:cNvCxnSpPr/>
          <p:nvPr userDrawn="1"/>
        </p:nvCxnSpPr>
        <p:spPr>
          <a:xfrm>
            <a:off x="860425" y="6178550"/>
            <a:ext cx="0" cy="511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D0E7940-84FB-C640-A093-B6CE068BFA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6567" y="909000"/>
            <a:ext cx="10440000" cy="5040000"/>
          </a:xfrm>
        </p:spPr>
        <p:txBody>
          <a:bodyPr anchor="ctr"/>
          <a:lstStyle>
            <a:lvl1pPr algn="l">
              <a:lnSpc>
                <a:spcPts val="4400"/>
              </a:lnSpc>
              <a:defRPr sz="55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84AA22-E39E-C943-B815-D1A912AA0E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31925" t="37987" r="32206" b="36974"/>
          <a:stretch/>
        </p:blipFill>
        <p:spPr>
          <a:xfrm>
            <a:off x="949325" y="6109287"/>
            <a:ext cx="1581805" cy="6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85391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UniOps - ja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EBBA44-A321-4442-9876-B54ED7A24CED}"/>
              </a:ext>
            </a:extLst>
          </p:cNvPr>
          <p:cNvSpPr txBox="1"/>
          <p:nvPr userDrawn="1"/>
        </p:nvSpPr>
        <p:spPr>
          <a:xfrm>
            <a:off x="2043113" y="3886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err="1">
              <a:solidFill>
                <a:schemeClr val="tx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EF2039-1FF5-FD48-8AC5-7133558D62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8990" y="6178728"/>
            <a:ext cx="457200" cy="50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803495-9A5B-CB4D-AD99-46A6E141FD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581399" y="0"/>
            <a:ext cx="5943600" cy="67564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F740E9E-17E6-F443-A2F8-64E3823DE259}"/>
              </a:ext>
            </a:extLst>
          </p:cNvPr>
          <p:cNvCxnSpPr/>
          <p:nvPr userDrawn="1"/>
        </p:nvCxnSpPr>
        <p:spPr>
          <a:xfrm>
            <a:off x="860425" y="6178550"/>
            <a:ext cx="0" cy="511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D0E7940-84FB-C640-A093-B6CE068BFA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6567" y="909000"/>
            <a:ext cx="10440000" cy="5040000"/>
          </a:xfrm>
        </p:spPr>
        <p:txBody>
          <a:bodyPr anchor="ctr"/>
          <a:lstStyle>
            <a:lvl1pPr algn="l">
              <a:lnSpc>
                <a:spcPts val="4400"/>
              </a:lnSpc>
              <a:defRPr sz="55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7BEA7AC-0704-F247-9D7D-06B1F7F530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31925" t="37987" r="32206" b="36974"/>
          <a:stretch/>
        </p:blipFill>
        <p:spPr>
          <a:xfrm>
            <a:off x="949325" y="6109287"/>
            <a:ext cx="1581805" cy="6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3679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UniOps - ja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EBBA44-A321-4442-9876-B54ED7A24CED}"/>
              </a:ext>
            </a:extLst>
          </p:cNvPr>
          <p:cNvSpPr txBox="1"/>
          <p:nvPr userDrawn="1"/>
        </p:nvSpPr>
        <p:spPr>
          <a:xfrm>
            <a:off x="2043113" y="3886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err="1">
              <a:solidFill>
                <a:schemeClr val="tx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C6539F-9DB5-5A49-945D-55140F9A73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38713" y="0"/>
            <a:ext cx="42291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B2D70B-CDE8-2140-8591-39015D2007C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8990" y="6178728"/>
            <a:ext cx="457200" cy="50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79C1312-31AF-E746-B1E1-7F279DF703A9}"/>
              </a:ext>
            </a:extLst>
          </p:cNvPr>
          <p:cNvCxnSpPr/>
          <p:nvPr userDrawn="1"/>
        </p:nvCxnSpPr>
        <p:spPr>
          <a:xfrm>
            <a:off x="860425" y="6178550"/>
            <a:ext cx="0" cy="511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D0E7940-84FB-C640-A093-B6CE068BFA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6567" y="909000"/>
            <a:ext cx="10440000" cy="5040000"/>
          </a:xfrm>
        </p:spPr>
        <p:txBody>
          <a:bodyPr anchor="ctr"/>
          <a:lstStyle>
            <a:lvl1pPr algn="l">
              <a:lnSpc>
                <a:spcPts val="4400"/>
              </a:lnSpc>
              <a:defRPr sz="55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7F3080-DE2C-8249-839B-22875C5F4B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31925" t="37987" r="32206" b="36974"/>
          <a:stretch/>
        </p:blipFill>
        <p:spPr>
          <a:xfrm>
            <a:off x="949325" y="6109287"/>
            <a:ext cx="1581805" cy="6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360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UniOps - jade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EBBA44-A321-4442-9876-B54ED7A24CED}"/>
              </a:ext>
            </a:extLst>
          </p:cNvPr>
          <p:cNvSpPr txBox="1"/>
          <p:nvPr userDrawn="1"/>
        </p:nvSpPr>
        <p:spPr>
          <a:xfrm>
            <a:off x="2043113" y="3886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err="1">
              <a:solidFill>
                <a:schemeClr val="tx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4838E8-9D27-BF47-A0F6-144D6F4690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65625" y="437357"/>
            <a:ext cx="6261100" cy="619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0E7940-84FB-C640-A093-B6CE068BFA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6567" y="909000"/>
            <a:ext cx="10440000" cy="5040000"/>
          </a:xfrm>
        </p:spPr>
        <p:txBody>
          <a:bodyPr anchor="ctr"/>
          <a:lstStyle>
            <a:lvl1pPr algn="l">
              <a:lnSpc>
                <a:spcPts val="4400"/>
              </a:lnSpc>
              <a:defRPr sz="55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8E425C-7BE3-5B41-A109-FC1B0C4F6B0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8990" y="6178728"/>
            <a:ext cx="457200" cy="508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21833E-D73A-E94F-960A-897B2FA433DB}"/>
              </a:ext>
            </a:extLst>
          </p:cNvPr>
          <p:cNvCxnSpPr/>
          <p:nvPr userDrawn="1"/>
        </p:nvCxnSpPr>
        <p:spPr>
          <a:xfrm>
            <a:off x="860425" y="6178550"/>
            <a:ext cx="0" cy="511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DCBF4CA-CD47-6E46-A20F-93DFCBC826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31925" t="37987" r="32206" b="36974"/>
          <a:stretch/>
        </p:blipFill>
        <p:spPr>
          <a:xfrm>
            <a:off x="949325" y="6109287"/>
            <a:ext cx="1581805" cy="6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862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- one line - jade - tshi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99" y="1285139"/>
            <a:ext cx="9540000" cy="702130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DF486-6287-2449-9F17-D507B95FC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999" y="334737"/>
            <a:ext cx="8338410" cy="576916"/>
          </a:xfrm>
        </p:spPr>
        <p:txBody>
          <a:bodyPr anchor="b"/>
          <a:lstStyle>
            <a:lvl1pPr marL="0" indent="0">
              <a:lnSpc>
                <a:spcPts val="44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7999" y="2309020"/>
            <a:ext cx="9540000" cy="823912"/>
          </a:xfrm>
        </p:spPr>
        <p:txBody>
          <a:bodyPr anchor="t"/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26EAA2-5E30-5142-9639-066B1B5815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F777A5-20AF-9A45-80DD-176068C4DA8A}"/>
              </a:ext>
            </a:extLst>
          </p:cNvPr>
          <p:cNvCxnSpPr/>
          <p:nvPr userDrawn="1"/>
        </p:nvCxnSpPr>
        <p:spPr>
          <a:xfrm>
            <a:off x="860425" y="6178550"/>
            <a:ext cx="0" cy="511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22C7C1A-04B1-604F-BA41-B5B65C515A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1925" t="37987" r="32206" b="36974"/>
          <a:stretch/>
        </p:blipFill>
        <p:spPr>
          <a:xfrm>
            <a:off x="949325" y="6109287"/>
            <a:ext cx="1581805" cy="6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6162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67DCBD6-A37E-8642-B9C6-133FCB4E01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8990" y="6178728"/>
            <a:ext cx="457200" cy="508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EC6A52D-75AC-5C45-84BF-7F1895D7ECFC}"/>
              </a:ext>
            </a:extLst>
          </p:cNvPr>
          <p:cNvCxnSpPr/>
          <p:nvPr userDrawn="1"/>
        </p:nvCxnSpPr>
        <p:spPr>
          <a:xfrm>
            <a:off x="860425" y="6178550"/>
            <a:ext cx="0" cy="511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815447D-9814-B440-AB0E-7BC60F30E7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1925" t="37987" r="32206" b="36974"/>
          <a:stretch/>
        </p:blipFill>
        <p:spPr>
          <a:xfrm>
            <a:off x="949325" y="6109287"/>
            <a:ext cx="1581805" cy="6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9825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- two lines - jade - tshi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99" y="1285139"/>
            <a:ext cx="8298000" cy="1262118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DF486-6287-2449-9F17-D507B95FC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999" y="334737"/>
            <a:ext cx="8338410" cy="576916"/>
          </a:xfrm>
        </p:spPr>
        <p:txBody>
          <a:bodyPr anchor="b"/>
          <a:lstStyle>
            <a:lvl1pPr marL="0" indent="0">
              <a:lnSpc>
                <a:spcPts val="44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7999" y="2863458"/>
            <a:ext cx="8297999" cy="823912"/>
          </a:xfrm>
        </p:spPr>
        <p:txBody>
          <a:bodyPr anchor="t"/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DACCFB-46D0-5248-8F1C-4B6A398808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4B9A8E6-7159-6247-868D-32792B25F0BC}"/>
              </a:ext>
            </a:extLst>
          </p:cNvPr>
          <p:cNvCxnSpPr/>
          <p:nvPr userDrawn="1"/>
        </p:nvCxnSpPr>
        <p:spPr>
          <a:xfrm>
            <a:off x="860425" y="6178550"/>
            <a:ext cx="0" cy="511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37F1422-9F96-EF4C-842E-22220C5728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1925" t="37987" r="32206" b="36974"/>
          <a:stretch/>
        </p:blipFill>
        <p:spPr>
          <a:xfrm>
            <a:off x="949325" y="6109287"/>
            <a:ext cx="1581805" cy="6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120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- three lines - jade - tshi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99" y="1276975"/>
            <a:ext cx="8298000" cy="1833618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DF486-6287-2449-9F17-D507B95FC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999" y="334737"/>
            <a:ext cx="8338410" cy="576916"/>
          </a:xfrm>
        </p:spPr>
        <p:txBody>
          <a:bodyPr anchor="b"/>
          <a:lstStyle>
            <a:lvl1pPr marL="0" indent="0">
              <a:lnSpc>
                <a:spcPts val="44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7999" y="3429000"/>
            <a:ext cx="8297999" cy="823912"/>
          </a:xfrm>
        </p:spPr>
        <p:txBody>
          <a:bodyPr anchor="t"/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E16511-B3BA-7C42-AB24-CE27438172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01FA40-74DF-4B4A-83CE-37C25DCAB9EA}"/>
              </a:ext>
            </a:extLst>
          </p:cNvPr>
          <p:cNvCxnSpPr/>
          <p:nvPr userDrawn="1"/>
        </p:nvCxnSpPr>
        <p:spPr>
          <a:xfrm>
            <a:off x="860425" y="6178550"/>
            <a:ext cx="0" cy="511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041702F-5FB1-A84C-BB07-15D74CC5CD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1925" t="37987" r="32206" b="36974"/>
          <a:stretch/>
        </p:blipFill>
        <p:spPr>
          <a:xfrm>
            <a:off x="949325" y="6109287"/>
            <a:ext cx="1581805" cy="6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243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- one line - jade - su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99" y="1285139"/>
            <a:ext cx="9540000" cy="702130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DF486-6287-2449-9F17-D507B95FC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999" y="334737"/>
            <a:ext cx="8338410" cy="576916"/>
          </a:xfrm>
        </p:spPr>
        <p:txBody>
          <a:bodyPr anchor="b"/>
          <a:lstStyle>
            <a:lvl1pPr marL="0" indent="0">
              <a:lnSpc>
                <a:spcPts val="44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7999" y="2309020"/>
            <a:ext cx="9540000" cy="823912"/>
          </a:xfrm>
        </p:spPr>
        <p:txBody>
          <a:bodyPr anchor="t"/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697F5E-B8A3-0F4D-BCD9-778846B332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FD59D43-CCFA-7F47-96D1-B137759F41AA}"/>
              </a:ext>
            </a:extLst>
          </p:cNvPr>
          <p:cNvCxnSpPr/>
          <p:nvPr userDrawn="1"/>
        </p:nvCxnSpPr>
        <p:spPr>
          <a:xfrm>
            <a:off x="860425" y="6178550"/>
            <a:ext cx="0" cy="511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D4A39D8-E372-5643-878D-9B2CB76EB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1925" t="37987" r="32206" b="36974"/>
          <a:stretch/>
        </p:blipFill>
        <p:spPr>
          <a:xfrm>
            <a:off x="949325" y="6109287"/>
            <a:ext cx="1581805" cy="6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8096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- two lines - jade - su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99" y="1285139"/>
            <a:ext cx="8298000" cy="1262118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DF486-6287-2449-9F17-D507B95FC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999" y="334737"/>
            <a:ext cx="8338410" cy="576916"/>
          </a:xfrm>
        </p:spPr>
        <p:txBody>
          <a:bodyPr anchor="b"/>
          <a:lstStyle>
            <a:lvl1pPr marL="0" indent="0">
              <a:lnSpc>
                <a:spcPts val="44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7999" y="2863458"/>
            <a:ext cx="8297999" cy="823912"/>
          </a:xfrm>
        </p:spPr>
        <p:txBody>
          <a:bodyPr anchor="t"/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5C639D-D9E1-C24B-B8AC-39E77D5C04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24FD27-701C-5B46-987D-7C5DB93F4C12}"/>
              </a:ext>
            </a:extLst>
          </p:cNvPr>
          <p:cNvCxnSpPr/>
          <p:nvPr userDrawn="1"/>
        </p:nvCxnSpPr>
        <p:spPr>
          <a:xfrm>
            <a:off x="860425" y="6178550"/>
            <a:ext cx="0" cy="511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C63DD65-1CCB-A845-B0A1-D74B1C0762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1925" t="37987" r="32206" b="36974"/>
          <a:stretch/>
        </p:blipFill>
        <p:spPr>
          <a:xfrm>
            <a:off x="949325" y="6109287"/>
            <a:ext cx="1581805" cy="6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48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- three lines - jade - su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99" y="1276975"/>
            <a:ext cx="8298000" cy="1833618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DF486-6287-2449-9F17-D507B95FC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999" y="334737"/>
            <a:ext cx="8338410" cy="576916"/>
          </a:xfrm>
        </p:spPr>
        <p:txBody>
          <a:bodyPr anchor="b"/>
          <a:lstStyle>
            <a:lvl1pPr marL="0" indent="0">
              <a:lnSpc>
                <a:spcPts val="44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7999" y="3429000"/>
            <a:ext cx="8297999" cy="823912"/>
          </a:xfrm>
        </p:spPr>
        <p:txBody>
          <a:bodyPr anchor="t"/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26B810-18FE-054F-8E0E-9C6A8B5208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B33C97-6600-0248-A96D-7D57FD43FB8E}"/>
              </a:ext>
            </a:extLst>
          </p:cNvPr>
          <p:cNvCxnSpPr/>
          <p:nvPr userDrawn="1"/>
        </p:nvCxnSpPr>
        <p:spPr>
          <a:xfrm>
            <a:off x="860425" y="6178550"/>
            <a:ext cx="0" cy="511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5274AB8-769E-6C43-BFC7-9CD6B80639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1925" t="37987" r="32206" b="36974"/>
          <a:stretch/>
        </p:blipFill>
        <p:spPr>
          <a:xfrm>
            <a:off x="949325" y="6109287"/>
            <a:ext cx="1581805" cy="6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5846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- one line - jade - swir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99" y="1285139"/>
            <a:ext cx="9540000" cy="702130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DF486-6287-2449-9F17-D507B95FC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999" y="334737"/>
            <a:ext cx="8338410" cy="576916"/>
          </a:xfrm>
        </p:spPr>
        <p:txBody>
          <a:bodyPr anchor="b"/>
          <a:lstStyle>
            <a:lvl1pPr marL="0" indent="0">
              <a:lnSpc>
                <a:spcPts val="44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7999" y="2309020"/>
            <a:ext cx="9540000" cy="823912"/>
          </a:xfrm>
        </p:spPr>
        <p:txBody>
          <a:bodyPr anchor="t"/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E59B0A-9DA4-884E-A455-59BC866AA9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FDED477-63AD-1247-865F-346CE6C7B758}"/>
              </a:ext>
            </a:extLst>
          </p:cNvPr>
          <p:cNvCxnSpPr/>
          <p:nvPr userDrawn="1"/>
        </p:nvCxnSpPr>
        <p:spPr>
          <a:xfrm>
            <a:off x="860425" y="6178550"/>
            <a:ext cx="0" cy="511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B50ABF0-7ECA-E641-99A2-2A82AE4602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1925" t="37987" r="32206" b="36974"/>
          <a:stretch/>
        </p:blipFill>
        <p:spPr>
          <a:xfrm>
            <a:off x="949325" y="6109287"/>
            <a:ext cx="1581805" cy="6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614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- two lines - jade - swir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99" y="1285139"/>
            <a:ext cx="8298000" cy="1262118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DF486-6287-2449-9F17-D507B95FC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999" y="334737"/>
            <a:ext cx="8338410" cy="576916"/>
          </a:xfrm>
        </p:spPr>
        <p:txBody>
          <a:bodyPr anchor="b"/>
          <a:lstStyle>
            <a:lvl1pPr marL="0" indent="0">
              <a:lnSpc>
                <a:spcPts val="44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7999" y="2863458"/>
            <a:ext cx="8297999" cy="823912"/>
          </a:xfrm>
        </p:spPr>
        <p:txBody>
          <a:bodyPr anchor="t"/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F9AA66-F4D1-E44E-8C2D-8A0834281A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5D335D1-2E1B-B14E-8DFB-F4913E587797}"/>
              </a:ext>
            </a:extLst>
          </p:cNvPr>
          <p:cNvCxnSpPr/>
          <p:nvPr userDrawn="1"/>
        </p:nvCxnSpPr>
        <p:spPr>
          <a:xfrm>
            <a:off x="860425" y="6178550"/>
            <a:ext cx="0" cy="511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1A440BF-183F-E243-BCCB-7AD8629376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1925" t="37987" r="32206" b="36974"/>
          <a:stretch/>
        </p:blipFill>
        <p:spPr>
          <a:xfrm>
            <a:off x="949325" y="6109287"/>
            <a:ext cx="1581805" cy="6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710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- three lines - jade - swir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99" y="1276975"/>
            <a:ext cx="8298000" cy="1833618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DF486-6287-2449-9F17-D507B95FC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999" y="334737"/>
            <a:ext cx="8338410" cy="576916"/>
          </a:xfrm>
        </p:spPr>
        <p:txBody>
          <a:bodyPr anchor="b"/>
          <a:lstStyle>
            <a:lvl1pPr marL="0" indent="0">
              <a:lnSpc>
                <a:spcPts val="44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7999" y="3429000"/>
            <a:ext cx="8297999" cy="823912"/>
          </a:xfrm>
        </p:spPr>
        <p:txBody>
          <a:bodyPr anchor="t"/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729838-1DDC-2B41-A63C-1B07B4F432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0EE721-8FB1-2D45-8E1B-1BB614B635E1}"/>
              </a:ext>
            </a:extLst>
          </p:cNvPr>
          <p:cNvCxnSpPr/>
          <p:nvPr userDrawn="1"/>
        </p:nvCxnSpPr>
        <p:spPr>
          <a:xfrm>
            <a:off x="860425" y="6178550"/>
            <a:ext cx="0" cy="511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4BD056F-D368-9B47-B2FB-68FEB96C65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1925" t="37987" r="32206" b="36974"/>
          <a:stretch/>
        </p:blipFill>
        <p:spPr>
          <a:xfrm>
            <a:off x="949325" y="6109287"/>
            <a:ext cx="1581805" cy="6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88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Two lin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7940-84FB-C640-A093-B6CE068BF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999" y="1180575"/>
            <a:ext cx="9540000" cy="1368000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9F1D0-3E15-4C48-8249-D190B4B56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" y="2856437"/>
            <a:ext cx="9539999" cy="1655762"/>
          </a:xfrm>
        </p:spPr>
        <p:txBody>
          <a:bodyPr/>
          <a:lstStyle>
            <a:lvl1pPr marL="0" indent="0" algn="l">
              <a:lnSpc>
                <a:spcPts val="2700"/>
              </a:lnSpc>
              <a:spcBef>
                <a:spcPts val="0"/>
              </a:spcBef>
              <a:buNone/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DC17C-3693-704F-A773-7BE864AA84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6828" y="6112584"/>
            <a:ext cx="3189843" cy="365125"/>
          </a:xfrm>
        </p:spPr>
        <p:txBody>
          <a:bodyPr/>
          <a:lstStyle>
            <a:lvl1pPr algn="r" rtl="0">
              <a:lnSpc>
                <a:spcPts val="2700"/>
              </a:lnSpc>
              <a:defRPr sz="1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DF78D80D-082A-084C-82F5-F9DE1217754C}" type="datetime1">
              <a:rPr lang="en-GB" smtClean="0"/>
              <a:pPr/>
              <a:t>14/01/2022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2500F9-BAB1-1145-94B0-0A7A2F0DC7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8113" y="5052672"/>
            <a:ext cx="1219200" cy="13462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F6E1B89-5755-1E45-BA7C-70FB6D05C5D9}"/>
              </a:ext>
            </a:extLst>
          </p:cNvPr>
          <p:cNvCxnSpPr/>
          <p:nvPr userDrawn="1"/>
        </p:nvCxnSpPr>
        <p:spPr>
          <a:xfrm>
            <a:off x="2155825" y="5038725"/>
            <a:ext cx="0" cy="136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7994CBE-87DD-2147-9624-6C1D8A6864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1925" t="37987" r="32206" b="36974"/>
          <a:stretch/>
        </p:blipFill>
        <p:spPr>
          <a:xfrm>
            <a:off x="2473233" y="4890034"/>
            <a:ext cx="4010450" cy="157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7717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dular - ja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7940-84FB-C640-A093-B6CE068BF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999" y="1050131"/>
            <a:ext cx="7733025" cy="2060152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9F1D0-3E15-4C48-8249-D190B4B56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" y="3421856"/>
            <a:ext cx="7733025" cy="1143000"/>
          </a:xfrm>
        </p:spPr>
        <p:txBody>
          <a:bodyPr/>
          <a:lstStyle>
            <a:lvl1pPr marL="0" indent="0" algn="l">
              <a:lnSpc>
                <a:spcPts val="2700"/>
              </a:lnSpc>
              <a:spcBef>
                <a:spcPts val="0"/>
              </a:spcBef>
              <a:buNone/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DC17C-3693-704F-A773-7BE864AA84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999" y="6112584"/>
            <a:ext cx="3189843" cy="365125"/>
          </a:xfrm>
        </p:spPr>
        <p:txBody>
          <a:bodyPr/>
          <a:lstStyle>
            <a:lvl1pPr algn="l" rtl="0">
              <a:lnSpc>
                <a:spcPts val="2700"/>
              </a:lnSpc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1E71B52C-7A0F-2144-B101-A0604639E43B}" type="datetime1">
              <a:rPr lang="en-GB" smtClean="0"/>
              <a:pPr/>
              <a:t>14/01/2022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BBA44-A321-4442-9876-B54ED7A24CED}"/>
              </a:ext>
            </a:extLst>
          </p:cNvPr>
          <p:cNvSpPr txBox="1"/>
          <p:nvPr userDrawn="1"/>
        </p:nvSpPr>
        <p:spPr>
          <a:xfrm>
            <a:off x="2043113" y="3886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err="1">
              <a:solidFill>
                <a:schemeClr val="bg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CD17FE-56A8-0C49-B3C1-A57C2A5D56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763000" y="0"/>
            <a:ext cx="3429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222A1EF-E61A-4546-B66D-F6DBFDA10850}"/>
              </a:ext>
            </a:extLst>
          </p:cNvPr>
          <p:cNvSpPr/>
          <p:nvPr userDrawn="1"/>
        </p:nvSpPr>
        <p:spPr>
          <a:xfrm>
            <a:off x="8763000" y="3429000"/>
            <a:ext cx="3429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F0F878-0207-ED4A-A5B8-89367DCFE7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354627" y="4734704"/>
            <a:ext cx="2245745" cy="81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8399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dular - ja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7940-84FB-C640-A093-B6CE068BF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999" y="1050131"/>
            <a:ext cx="7733025" cy="2060152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9F1D0-3E15-4C48-8249-D190B4B56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" y="3421856"/>
            <a:ext cx="7733025" cy="1143000"/>
          </a:xfrm>
        </p:spPr>
        <p:txBody>
          <a:bodyPr/>
          <a:lstStyle>
            <a:lvl1pPr marL="0" indent="0" algn="l">
              <a:lnSpc>
                <a:spcPts val="2700"/>
              </a:lnSpc>
              <a:spcBef>
                <a:spcPts val="0"/>
              </a:spcBef>
              <a:buNone/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DC17C-3693-704F-A773-7BE864AA84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999" y="6112584"/>
            <a:ext cx="3189843" cy="365125"/>
          </a:xfrm>
        </p:spPr>
        <p:txBody>
          <a:bodyPr/>
          <a:lstStyle>
            <a:lvl1pPr algn="l" rtl="0">
              <a:lnSpc>
                <a:spcPts val="2700"/>
              </a:lnSpc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1E71B52C-7A0F-2144-B101-A0604639E43B}" type="datetime1">
              <a:rPr lang="en-GB" smtClean="0"/>
              <a:pPr/>
              <a:t>14/01/2022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BBA44-A321-4442-9876-B54ED7A24CED}"/>
              </a:ext>
            </a:extLst>
          </p:cNvPr>
          <p:cNvSpPr txBox="1"/>
          <p:nvPr userDrawn="1"/>
        </p:nvSpPr>
        <p:spPr>
          <a:xfrm>
            <a:off x="2043113" y="3886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err="1">
              <a:solidFill>
                <a:schemeClr val="bg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81C9C4-7534-9248-99EB-4167EBE7A5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763000" y="0"/>
            <a:ext cx="3429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1C7A3DA-1899-9048-BCF9-D3FB58F3C39B}"/>
              </a:ext>
            </a:extLst>
          </p:cNvPr>
          <p:cNvSpPr/>
          <p:nvPr userDrawn="1"/>
        </p:nvSpPr>
        <p:spPr>
          <a:xfrm>
            <a:off x="8763000" y="3429000"/>
            <a:ext cx="3429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A1551C-1773-374B-8EF1-9D82C816D46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354627" y="4734704"/>
            <a:ext cx="2245745" cy="81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1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dular - ja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7940-84FB-C640-A093-B6CE068BF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999" y="1050131"/>
            <a:ext cx="7733025" cy="2060152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9F1D0-3E15-4C48-8249-D190B4B56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" y="3421856"/>
            <a:ext cx="7733025" cy="1143000"/>
          </a:xfrm>
        </p:spPr>
        <p:txBody>
          <a:bodyPr/>
          <a:lstStyle>
            <a:lvl1pPr marL="0" indent="0" algn="l">
              <a:lnSpc>
                <a:spcPts val="2700"/>
              </a:lnSpc>
              <a:spcBef>
                <a:spcPts val="0"/>
              </a:spcBef>
              <a:buNone/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DC17C-3693-704F-A773-7BE864AA84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999" y="6112584"/>
            <a:ext cx="3189843" cy="365125"/>
          </a:xfrm>
        </p:spPr>
        <p:txBody>
          <a:bodyPr/>
          <a:lstStyle>
            <a:lvl1pPr algn="l" rtl="0">
              <a:lnSpc>
                <a:spcPts val="2700"/>
              </a:lnSpc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1E71B52C-7A0F-2144-B101-A0604639E43B}" type="datetime1">
              <a:rPr lang="en-GB" smtClean="0"/>
              <a:pPr/>
              <a:t>14/01/2022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BBA44-A321-4442-9876-B54ED7A24CED}"/>
              </a:ext>
            </a:extLst>
          </p:cNvPr>
          <p:cNvSpPr txBox="1"/>
          <p:nvPr userDrawn="1"/>
        </p:nvSpPr>
        <p:spPr>
          <a:xfrm>
            <a:off x="2043113" y="3886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err="1">
              <a:solidFill>
                <a:schemeClr val="bg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F819E7-63B0-6C44-8D5F-3D826A69E0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763000" y="0"/>
            <a:ext cx="3429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7600171-2228-8040-B9F4-84D725CC3A41}"/>
              </a:ext>
            </a:extLst>
          </p:cNvPr>
          <p:cNvSpPr/>
          <p:nvPr userDrawn="1"/>
        </p:nvSpPr>
        <p:spPr>
          <a:xfrm>
            <a:off x="8763000" y="3429000"/>
            <a:ext cx="3429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E74716-F5A4-C345-A89D-BEBB9791142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354627" y="4734704"/>
            <a:ext cx="2245745" cy="81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780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dular - ja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7940-84FB-C640-A093-B6CE068BF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999" y="1050131"/>
            <a:ext cx="7733025" cy="2060152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9F1D0-3E15-4C48-8249-D190B4B56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" y="3421856"/>
            <a:ext cx="7733025" cy="1143000"/>
          </a:xfrm>
        </p:spPr>
        <p:txBody>
          <a:bodyPr/>
          <a:lstStyle>
            <a:lvl1pPr marL="0" indent="0" algn="l">
              <a:lnSpc>
                <a:spcPts val="2700"/>
              </a:lnSpc>
              <a:spcBef>
                <a:spcPts val="0"/>
              </a:spcBef>
              <a:buNone/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DC17C-3693-704F-A773-7BE864AA84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999" y="6112584"/>
            <a:ext cx="3189843" cy="365125"/>
          </a:xfrm>
        </p:spPr>
        <p:txBody>
          <a:bodyPr/>
          <a:lstStyle>
            <a:lvl1pPr algn="l" rtl="0">
              <a:lnSpc>
                <a:spcPts val="2700"/>
              </a:lnSpc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1E71B52C-7A0F-2144-B101-A0604639E43B}" type="datetime1">
              <a:rPr lang="en-GB" smtClean="0"/>
              <a:pPr/>
              <a:t>14/01/2022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BBA44-A321-4442-9876-B54ED7A24CED}"/>
              </a:ext>
            </a:extLst>
          </p:cNvPr>
          <p:cNvSpPr txBox="1"/>
          <p:nvPr userDrawn="1"/>
        </p:nvSpPr>
        <p:spPr>
          <a:xfrm>
            <a:off x="2043113" y="3886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err="1">
              <a:solidFill>
                <a:schemeClr val="bg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BBD548-1771-DF44-8897-11F86E6A514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763000" y="0"/>
            <a:ext cx="3429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7F50CB1-1A1F-AE48-93A7-A615F765257A}"/>
              </a:ext>
            </a:extLst>
          </p:cNvPr>
          <p:cNvSpPr/>
          <p:nvPr userDrawn="1"/>
        </p:nvSpPr>
        <p:spPr>
          <a:xfrm>
            <a:off x="8763000" y="3429000"/>
            <a:ext cx="3429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871E6B-053C-2742-A0C4-CC3BD2B6455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354627" y="4734704"/>
            <a:ext cx="2245745" cy="81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934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dular - jade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7940-84FB-C640-A093-B6CE068BF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999" y="1050131"/>
            <a:ext cx="7733025" cy="2060152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9F1D0-3E15-4C48-8249-D190B4B56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" y="3421856"/>
            <a:ext cx="7733025" cy="1143000"/>
          </a:xfrm>
        </p:spPr>
        <p:txBody>
          <a:bodyPr/>
          <a:lstStyle>
            <a:lvl1pPr marL="0" indent="0" algn="l">
              <a:lnSpc>
                <a:spcPts val="2700"/>
              </a:lnSpc>
              <a:spcBef>
                <a:spcPts val="0"/>
              </a:spcBef>
              <a:buNone/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DC17C-3693-704F-A773-7BE864AA84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999" y="6112584"/>
            <a:ext cx="3189843" cy="365125"/>
          </a:xfrm>
        </p:spPr>
        <p:txBody>
          <a:bodyPr/>
          <a:lstStyle>
            <a:lvl1pPr algn="l" rtl="0">
              <a:lnSpc>
                <a:spcPts val="2700"/>
              </a:lnSpc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1E71B52C-7A0F-2144-B101-A0604639E43B}" type="datetime1">
              <a:rPr lang="en-GB" smtClean="0"/>
              <a:pPr/>
              <a:t>14/01/2022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BBA44-A321-4442-9876-B54ED7A24CED}"/>
              </a:ext>
            </a:extLst>
          </p:cNvPr>
          <p:cNvSpPr txBox="1"/>
          <p:nvPr userDrawn="1"/>
        </p:nvSpPr>
        <p:spPr>
          <a:xfrm>
            <a:off x="2043113" y="3886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err="1">
              <a:solidFill>
                <a:schemeClr val="tx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71A927-4318-C048-93E3-EDECD24320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763000" y="0"/>
            <a:ext cx="3429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4AB5F14-0E63-FA48-A207-841C3C0FE602}"/>
              </a:ext>
            </a:extLst>
          </p:cNvPr>
          <p:cNvSpPr/>
          <p:nvPr userDrawn="1"/>
        </p:nvSpPr>
        <p:spPr>
          <a:xfrm>
            <a:off x="8763000" y="3429000"/>
            <a:ext cx="3429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B949C8-0D90-FA43-88E5-69A047D9049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354627" y="4734704"/>
            <a:ext cx="2245745" cy="81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2844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dular - jade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7940-84FB-C640-A093-B6CE068BF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999" y="1050131"/>
            <a:ext cx="7733025" cy="2060152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9F1D0-3E15-4C48-8249-D190B4B56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" y="3421856"/>
            <a:ext cx="7733025" cy="1143000"/>
          </a:xfrm>
        </p:spPr>
        <p:txBody>
          <a:bodyPr/>
          <a:lstStyle>
            <a:lvl1pPr marL="0" indent="0" algn="l">
              <a:lnSpc>
                <a:spcPts val="2700"/>
              </a:lnSpc>
              <a:spcBef>
                <a:spcPts val="0"/>
              </a:spcBef>
              <a:buNone/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DC17C-3693-704F-A773-7BE864AA84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999" y="6112584"/>
            <a:ext cx="3189843" cy="365125"/>
          </a:xfrm>
        </p:spPr>
        <p:txBody>
          <a:bodyPr/>
          <a:lstStyle>
            <a:lvl1pPr algn="l" rtl="0">
              <a:lnSpc>
                <a:spcPts val="2700"/>
              </a:lnSpc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1E71B52C-7A0F-2144-B101-A0604639E43B}" type="datetime1">
              <a:rPr lang="en-GB" smtClean="0"/>
              <a:pPr/>
              <a:t>14/01/2022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BBA44-A321-4442-9876-B54ED7A24CED}"/>
              </a:ext>
            </a:extLst>
          </p:cNvPr>
          <p:cNvSpPr txBox="1"/>
          <p:nvPr userDrawn="1"/>
        </p:nvSpPr>
        <p:spPr>
          <a:xfrm>
            <a:off x="2043113" y="3886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err="1">
              <a:solidFill>
                <a:schemeClr val="bg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E089BD-7F47-E840-86E7-D0EA81DD45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763000" y="0"/>
            <a:ext cx="3429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D54697B-D1D4-9943-A134-9E391827D007}"/>
              </a:ext>
            </a:extLst>
          </p:cNvPr>
          <p:cNvSpPr/>
          <p:nvPr userDrawn="1"/>
        </p:nvSpPr>
        <p:spPr>
          <a:xfrm>
            <a:off x="8763000" y="3429000"/>
            <a:ext cx="3429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FD918E-D181-A545-8CB0-D30B39E5060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354627" y="4734704"/>
            <a:ext cx="2245745" cy="81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065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dular - jade 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7940-84FB-C640-A093-B6CE068BF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999" y="1050131"/>
            <a:ext cx="7733025" cy="2060152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9F1D0-3E15-4C48-8249-D190B4B56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" y="3421856"/>
            <a:ext cx="7733025" cy="1143000"/>
          </a:xfrm>
        </p:spPr>
        <p:txBody>
          <a:bodyPr/>
          <a:lstStyle>
            <a:lvl1pPr marL="0" indent="0" algn="l">
              <a:lnSpc>
                <a:spcPts val="2700"/>
              </a:lnSpc>
              <a:spcBef>
                <a:spcPts val="0"/>
              </a:spcBef>
              <a:buNone/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DC17C-3693-704F-A773-7BE864AA84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999" y="6112584"/>
            <a:ext cx="3189843" cy="365125"/>
          </a:xfrm>
        </p:spPr>
        <p:txBody>
          <a:bodyPr/>
          <a:lstStyle>
            <a:lvl1pPr algn="l" rtl="0">
              <a:lnSpc>
                <a:spcPts val="2700"/>
              </a:lnSpc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1E71B52C-7A0F-2144-B101-A0604639E43B}" type="datetime1">
              <a:rPr lang="en-GB" smtClean="0"/>
              <a:pPr/>
              <a:t>14/01/2022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BBA44-A321-4442-9876-B54ED7A24CED}"/>
              </a:ext>
            </a:extLst>
          </p:cNvPr>
          <p:cNvSpPr txBox="1"/>
          <p:nvPr userDrawn="1"/>
        </p:nvSpPr>
        <p:spPr>
          <a:xfrm>
            <a:off x="2043113" y="3886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err="1">
              <a:solidFill>
                <a:schemeClr val="bg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521A3D-73F4-FB49-9DE8-66B97CAF7E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763000" y="0"/>
            <a:ext cx="3429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204CB5-4720-5E46-81B8-171FBC6ECBEF}"/>
              </a:ext>
            </a:extLst>
          </p:cNvPr>
          <p:cNvSpPr/>
          <p:nvPr userDrawn="1"/>
        </p:nvSpPr>
        <p:spPr>
          <a:xfrm>
            <a:off x="8763000" y="3429000"/>
            <a:ext cx="3429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A97ED8-B00D-884B-BF7C-53AE43497F0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354627" y="4734704"/>
            <a:ext cx="2245745" cy="81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2235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dular - jade 8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7940-84FB-C640-A093-B6CE068BF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999" y="1050131"/>
            <a:ext cx="7733025" cy="2060152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9F1D0-3E15-4C48-8249-D190B4B56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" y="3421856"/>
            <a:ext cx="7733025" cy="1143000"/>
          </a:xfrm>
        </p:spPr>
        <p:txBody>
          <a:bodyPr/>
          <a:lstStyle>
            <a:lvl1pPr marL="0" indent="0" algn="l">
              <a:lnSpc>
                <a:spcPts val="2700"/>
              </a:lnSpc>
              <a:spcBef>
                <a:spcPts val="0"/>
              </a:spcBef>
              <a:buNone/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DC17C-3693-704F-A773-7BE864AA84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999" y="6112584"/>
            <a:ext cx="3189843" cy="365125"/>
          </a:xfrm>
        </p:spPr>
        <p:txBody>
          <a:bodyPr/>
          <a:lstStyle>
            <a:lvl1pPr algn="l" rtl="0">
              <a:lnSpc>
                <a:spcPts val="2700"/>
              </a:lnSpc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1E71B52C-7A0F-2144-B101-A0604639E43B}" type="datetime1">
              <a:rPr lang="en-GB" smtClean="0"/>
              <a:pPr/>
              <a:t>14/01/2022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BBA44-A321-4442-9876-B54ED7A24CED}"/>
              </a:ext>
            </a:extLst>
          </p:cNvPr>
          <p:cNvSpPr txBox="1"/>
          <p:nvPr userDrawn="1"/>
        </p:nvSpPr>
        <p:spPr>
          <a:xfrm>
            <a:off x="2043113" y="3886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err="1">
              <a:solidFill>
                <a:schemeClr val="bg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2E7DBE-E375-F342-A829-394143680F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763000" y="0"/>
            <a:ext cx="3429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3AE8957-2D52-B443-B194-B87D31D5EDED}"/>
              </a:ext>
            </a:extLst>
          </p:cNvPr>
          <p:cNvSpPr/>
          <p:nvPr userDrawn="1"/>
        </p:nvSpPr>
        <p:spPr>
          <a:xfrm>
            <a:off x="8763000" y="3429000"/>
            <a:ext cx="3429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C478B2-8858-EB4D-990D-39A6A31C137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354627" y="4734704"/>
            <a:ext cx="2245745" cy="81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7727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dular - jade 9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7940-84FB-C640-A093-B6CE068BF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999" y="1050131"/>
            <a:ext cx="7733025" cy="2060152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9F1D0-3E15-4C48-8249-D190B4B56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" y="3421856"/>
            <a:ext cx="7733025" cy="1143000"/>
          </a:xfrm>
        </p:spPr>
        <p:txBody>
          <a:bodyPr/>
          <a:lstStyle>
            <a:lvl1pPr marL="0" indent="0" algn="l">
              <a:lnSpc>
                <a:spcPts val="2700"/>
              </a:lnSpc>
              <a:spcBef>
                <a:spcPts val="0"/>
              </a:spcBef>
              <a:buNone/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DC17C-3693-704F-A773-7BE864AA84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999" y="6112584"/>
            <a:ext cx="3189843" cy="365125"/>
          </a:xfrm>
        </p:spPr>
        <p:txBody>
          <a:bodyPr/>
          <a:lstStyle>
            <a:lvl1pPr algn="l" rtl="0">
              <a:lnSpc>
                <a:spcPts val="2700"/>
              </a:lnSpc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1E71B52C-7A0F-2144-B101-A0604639E43B}" type="datetime1">
              <a:rPr lang="en-GB" smtClean="0"/>
              <a:pPr/>
              <a:t>14/01/2022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BBA44-A321-4442-9876-B54ED7A24CED}"/>
              </a:ext>
            </a:extLst>
          </p:cNvPr>
          <p:cNvSpPr txBox="1"/>
          <p:nvPr userDrawn="1"/>
        </p:nvSpPr>
        <p:spPr>
          <a:xfrm>
            <a:off x="2043113" y="3886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err="1">
              <a:solidFill>
                <a:schemeClr val="bg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8075F3-1E7B-414A-A03D-2EC9A3EBC1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763000" y="0"/>
            <a:ext cx="3429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EB0A16A-5C6D-414F-8497-E453D69A9287}"/>
              </a:ext>
            </a:extLst>
          </p:cNvPr>
          <p:cNvSpPr/>
          <p:nvPr userDrawn="1"/>
        </p:nvSpPr>
        <p:spPr>
          <a:xfrm>
            <a:off x="8763000" y="3429000"/>
            <a:ext cx="3429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9A85B7-9708-D245-9183-6A8C5E0B849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354627" y="4734704"/>
            <a:ext cx="2245745" cy="81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851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dular - jade 10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7940-84FB-C640-A093-B6CE068BF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999" y="1050131"/>
            <a:ext cx="7733025" cy="2060152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9F1D0-3E15-4C48-8249-D190B4B56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" y="3421856"/>
            <a:ext cx="7733025" cy="1143000"/>
          </a:xfrm>
        </p:spPr>
        <p:txBody>
          <a:bodyPr/>
          <a:lstStyle>
            <a:lvl1pPr marL="0" indent="0" algn="l">
              <a:lnSpc>
                <a:spcPts val="2700"/>
              </a:lnSpc>
              <a:spcBef>
                <a:spcPts val="0"/>
              </a:spcBef>
              <a:buNone/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DC17C-3693-704F-A773-7BE864AA84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999" y="6112584"/>
            <a:ext cx="3189843" cy="365125"/>
          </a:xfrm>
        </p:spPr>
        <p:txBody>
          <a:bodyPr/>
          <a:lstStyle>
            <a:lvl1pPr algn="l" rtl="0">
              <a:lnSpc>
                <a:spcPts val="2700"/>
              </a:lnSpc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1E71B52C-7A0F-2144-B101-A0604639E43B}" type="datetime1">
              <a:rPr lang="en-GB" smtClean="0"/>
              <a:pPr/>
              <a:t>14/01/2022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BBA44-A321-4442-9876-B54ED7A24CED}"/>
              </a:ext>
            </a:extLst>
          </p:cNvPr>
          <p:cNvSpPr txBox="1"/>
          <p:nvPr userDrawn="1"/>
        </p:nvSpPr>
        <p:spPr>
          <a:xfrm>
            <a:off x="2043113" y="3886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err="1">
              <a:solidFill>
                <a:schemeClr val="tx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17006D-B9EC-A848-828A-1D62C6DD49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763000" y="0"/>
            <a:ext cx="3429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E67E3A4-3DF9-804C-81E2-D57C053CF7C5}"/>
              </a:ext>
            </a:extLst>
          </p:cNvPr>
          <p:cNvSpPr/>
          <p:nvPr userDrawn="1"/>
        </p:nvSpPr>
        <p:spPr>
          <a:xfrm>
            <a:off x="8763000" y="3429000"/>
            <a:ext cx="3429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FC6C51-A18B-8B42-AC72-A1D379206EF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354627" y="4734704"/>
            <a:ext cx="2245745" cy="81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40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Three lin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7940-84FB-C640-A093-B6CE068BF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999" y="1180574"/>
            <a:ext cx="9540000" cy="1924575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9F1D0-3E15-4C48-8249-D190B4B56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" y="3409949"/>
            <a:ext cx="9539999" cy="1083199"/>
          </a:xfrm>
        </p:spPr>
        <p:txBody>
          <a:bodyPr/>
          <a:lstStyle>
            <a:lvl1pPr marL="0" indent="0" algn="l">
              <a:lnSpc>
                <a:spcPts val="2700"/>
              </a:lnSpc>
              <a:spcBef>
                <a:spcPts val="0"/>
              </a:spcBef>
              <a:buNone/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DC17C-3693-704F-A773-7BE864AA84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6828" y="6112584"/>
            <a:ext cx="3189843" cy="365125"/>
          </a:xfrm>
        </p:spPr>
        <p:txBody>
          <a:bodyPr/>
          <a:lstStyle>
            <a:lvl1pPr algn="r" rtl="0">
              <a:lnSpc>
                <a:spcPts val="2700"/>
              </a:lnSpc>
              <a:defRPr sz="1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F3966D2-901F-794E-8957-8D2C05A255C0}" type="datetime1">
              <a:rPr lang="en-GB" smtClean="0"/>
              <a:pPr/>
              <a:t>14/01/2022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2500F9-BAB1-1145-94B0-0A7A2F0DC7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8113" y="5052672"/>
            <a:ext cx="1219200" cy="13462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B95EB1-8052-B54B-B9A2-B41B2CAD6115}"/>
              </a:ext>
            </a:extLst>
          </p:cNvPr>
          <p:cNvCxnSpPr/>
          <p:nvPr userDrawn="1"/>
        </p:nvCxnSpPr>
        <p:spPr>
          <a:xfrm>
            <a:off x="2155825" y="5038725"/>
            <a:ext cx="0" cy="136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3E6ABBA-B6D6-0341-8DEB-DD42B98EA4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1925" t="37987" r="32206" b="36974"/>
          <a:stretch/>
        </p:blipFill>
        <p:spPr>
          <a:xfrm>
            <a:off x="2473233" y="4890034"/>
            <a:ext cx="4010450" cy="157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386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odular - ja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7940-84FB-C640-A093-B6CE068BF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999" y="1050131"/>
            <a:ext cx="7733025" cy="2060152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9F1D0-3E15-4C48-8249-D190B4B56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" y="3421856"/>
            <a:ext cx="7733025" cy="1143000"/>
          </a:xfrm>
        </p:spPr>
        <p:txBody>
          <a:bodyPr/>
          <a:lstStyle>
            <a:lvl1pPr marL="0" indent="0" algn="l">
              <a:lnSpc>
                <a:spcPts val="2700"/>
              </a:lnSpc>
              <a:spcBef>
                <a:spcPts val="0"/>
              </a:spcBef>
              <a:buNone/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DC17C-3693-704F-A773-7BE864AA84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999" y="6112584"/>
            <a:ext cx="3189843" cy="365125"/>
          </a:xfrm>
        </p:spPr>
        <p:txBody>
          <a:bodyPr/>
          <a:lstStyle>
            <a:lvl1pPr algn="l" rtl="0">
              <a:lnSpc>
                <a:spcPts val="2700"/>
              </a:lnSpc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1E71B52C-7A0F-2144-B101-A0604639E43B}" type="datetime1">
              <a:rPr lang="en-GB" smtClean="0"/>
              <a:pPr/>
              <a:t>14/01/2022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BBA44-A321-4442-9876-B54ED7A24CED}"/>
              </a:ext>
            </a:extLst>
          </p:cNvPr>
          <p:cNvSpPr txBox="1"/>
          <p:nvPr userDrawn="1"/>
        </p:nvSpPr>
        <p:spPr>
          <a:xfrm>
            <a:off x="2043113" y="3886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err="1">
              <a:solidFill>
                <a:schemeClr val="bg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F01E38-150C-254E-9878-AA259033874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763000" y="-7144"/>
            <a:ext cx="3429000" cy="3429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8EC5FC1-B546-CC44-BCF1-616E5A99DAD2}"/>
              </a:ext>
            </a:extLst>
          </p:cNvPr>
          <p:cNvSpPr/>
          <p:nvPr userDrawn="1"/>
        </p:nvSpPr>
        <p:spPr>
          <a:xfrm>
            <a:off x="8763000" y="3429000"/>
            <a:ext cx="3429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01EC0FCE-C28A-AB4B-A940-D3D8404825E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54627" y="4731544"/>
            <a:ext cx="2245745" cy="82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727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odular - ja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7940-84FB-C640-A093-B6CE068BF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999" y="1050131"/>
            <a:ext cx="7733025" cy="2060152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9F1D0-3E15-4C48-8249-D190B4B56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" y="3421856"/>
            <a:ext cx="7733025" cy="1143000"/>
          </a:xfrm>
        </p:spPr>
        <p:txBody>
          <a:bodyPr/>
          <a:lstStyle>
            <a:lvl1pPr marL="0" indent="0" algn="l">
              <a:lnSpc>
                <a:spcPts val="2700"/>
              </a:lnSpc>
              <a:spcBef>
                <a:spcPts val="0"/>
              </a:spcBef>
              <a:buNone/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DC17C-3693-704F-A773-7BE864AA84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999" y="6112584"/>
            <a:ext cx="3189843" cy="365125"/>
          </a:xfrm>
        </p:spPr>
        <p:txBody>
          <a:bodyPr/>
          <a:lstStyle>
            <a:lvl1pPr algn="l" rtl="0">
              <a:lnSpc>
                <a:spcPts val="2700"/>
              </a:lnSpc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1E71B52C-7A0F-2144-B101-A0604639E43B}" type="datetime1">
              <a:rPr lang="en-GB" smtClean="0"/>
              <a:pPr/>
              <a:t>14/01/2022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BBA44-A321-4442-9876-B54ED7A24CED}"/>
              </a:ext>
            </a:extLst>
          </p:cNvPr>
          <p:cNvSpPr txBox="1"/>
          <p:nvPr userDrawn="1"/>
        </p:nvSpPr>
        <p:spPr>
          <a:xfrm>
            <a:off x="2043113" y="3886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err="1">
              <a:solidFill>
                <a:schemeClr val="bg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A8EFAF-3AD5-614A-ABA7-BA07EEB420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762999" y="0"/>
            <a:ext cx="3429000" cy="3429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E8DBD7-FA77-934C-8100-86E7EF077D24}"/>
              </a:ext>
            </a:extLst>
          </p:cNvPr>
          <p:cNvSpPr/>
          <p:nvPr userDrawn="1"/>
        </p:nvSpPr>
        <p:spPr>
          <a:xfrm>
            <a:off x="8763000" y="3429000"/>
            <a:ext cx="3429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23C1624B-7870-3140-858D-77DE997FF5E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54627" y="4731544"/>
            <a:ext cx="2245745" cy="82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581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odular - ja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7940-84FB-C640-A093-B6CE068BF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999" y="1050131"/>
            <a:ext cx="7733025" cy="2060152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9F1D0-3E15-4C48-8249-D190B4B56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" y="3421856"/>
            <a:ext cx="7733025" cy="1143000"/>
          </a:xfrm>
        </p:spPr>
        <p:txBody>
          <a:bodyPr/>
          <a:lstStyle>
            <a:lvl1pPr marL="0" indent="0" algn="l">
              <a:lnSpc>
                <a:spcPts val="2700"/>
              </a:lnSpc>
              <a:spcBef>
                <a:spcPts val="0"/>
              </a:spcBef>
              <a:buNone/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DC17C-3693-704F-A773-7BE864AA84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999" y="6112584"/>
            <a:ext cx="3189843" cy="365125"/>
          </a:xfrm>
        </p:spPr>
        <p:txBody>
          <a:bodyPr/>
          <a:lstStyle>
            <a:lvl1pPr algn="l" rtl="0">
              <a:lnSpc>
                <a:spcPts val="2700"/>
              </a:lnSpc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1E71B52C-7A0F-2144-B101-A0604639E43B}" type="datetime1">
              <a:rPr lang="en-GB" smtClean="0"/>
              <a:pPr/>
              <a:t>14/01/2022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BBA44-A321-4442-9876-B54ED7A24CED}"/>
              </a:ext>
            </a:extLst>
          </p:cNvPr>
          <p:cNvSpPr txBox="1"/>
          <p:nvPr userDrawn="1"/>
        </p:nvSpPr>
        <p:spPr>
          <a:xfrm>
            <a:off x="2043113" y="3886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err="1">
              <a:solidFill>
                <a:schemeClr val="bg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A50048-9816-104D-9FD9-3DE3D4D17F7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762999" y="0"/>
            <a:ext cx="3429000" cy="3429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3FC0BD-A483-6B47-8489-6C1C1B0A3E9E}"/>
              </a:ext>
            </a:extLst>
          </p:cNvPr>
          <p:cNvSpPr/>
          <p:nvPr userDrawn="1"/>
        </p:nvSpPr>
        <p:spPr>
          <a:xfrm>
            <a:off x="8763000" y="3429000"/>
            <a:ext cx="3429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9EEC4CD9-D3E0-EC44-A7E4-2EED14ACD4D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54627" y="4731544"/>
            <a:ext cx="2245745" cy="82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615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odular - ja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7940-84FB-C640-A093-B6CE068BF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999" y="1050131"/>
            <a:ext cx="7733025" cy="2060152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9F1D0-3E15-4C48-8249-D190B4B56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" y="3421856"/>
            <a:ext cx="7733025" cy="1143000"/>
          </a:xfrm>
        </p:spPr>
        <p:txBody>
          <a:bodyPr/>
          <a:lstStyle>
            <a:lvl1pPr marL="0" indent="0" algn="l">
              <a:lnSpc>
                <a:spcPts val="2700"/>
              </a:lnSpc>
              <a:spcBef>
                <a:spcPts val="0"/>
              </a:spcBef>
              <a:buNone/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DC17C-3693-704F-A773-7BE864AA84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999" y="6112584"/>
            <a:ext cx="3189843" cy="365125"/>
          </a:xfrm>
        </p:spPr>
        <p:txBody>
          <a:bodyPr/>
          <a:lstStyle>
            <a:lvl1pPr algn="l" rtl="0">
              <a:lnSpc>
                <a:spcPts val="2700"/>
              </a:lnSpc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1E71B52C-7A0F-2144-B101-A0604639E43B}" type="datetime1">
              <a:rPr lang="en-GB" smtClean="0"/>
              <a:pPr/>
              <a:t>14/01/2022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BBA44-A321-4442-9876-B54ED7A24CED}"/>
              </a:ext>
            </a:extLst>
          </p:cNvPr>
          <p:cNvSpPr txBox="1"/>
          <p:nvPr userDrawn="1"/>
        </p:nvSpPr>
        <p:spPr>
          <a:xfrm>
            <a:off x="2043113" y="3886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err="1">
              <a:solidFill>
                <a:schemeClr val="bg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38F785-C700-AE44-B8B8-DC402E65D3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763000" y="0"/>
            <a:ext cx="3429000" cy="3429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5CCBAB-D5FA-EE4D-B7C9-4C417A847953}"/>
              </a:ext>
            </a:extLst>
          </p:cNvPr>
          <p:cNvSpPr/>
          <p:nvPr userDrawn="1"/>
        </p:nvSpPr>
        <p:spPr>
          <a:xfrm>
            <a:off x="8763000" y="3429000"/>
            <a:ext cx="3429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A960F1F5-BC2C-C24F-A0E7-A02AF9A4CEB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54627" y="4731544"/>
            <a:ext cx="2245745" cy="82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872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odular - jade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7940-84FB-C640-A093-B6CE068BF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999" y="1050131"/>
            <a:ext cx="7733025" cy="2060152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9F1D0-3E15-4C48-8249-D190B4B56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" y="3421856"/>
            <a:ext cx="7733025" cy="1143000"/>
          </a:xfrm>
        </p:spPr>
        <p:txBody>
          <a:bodyPr/>
          <a:lstStyle>
            <a:lvl1pPr marL="0" indent="0" algn="l">
              <a:lnSpc>
                <a:spcPts val="2700"/>
              </a:lnSpc>
              <a:spcBef>
                <a:spcPts val="0"/>
              </a:spcBef>
              <a:buNone/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DC17C-3693-704F-A773-7BE864AA84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999" y="6112584"/>
            <a:ext cx="3189843" cy="365125"/>
          </a:xfrm>
        </p:spPr>
        <p:txBody>
          <a:bodyPr/>
          <a:lstStyle>
            <a:lvl1pPr algn="l" rtl="0">
              <a:lnSpc>
                <a:spcPts val="2700"/>
              </a:lnSpc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1E71B52C-7A0F-2144-B101-A0604639E43B}" type="datetime1">
              <a:rPr lang="en-GB" smtClean="0"/>
              <a:pPr/>
              <a:t>14/01/2022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BBA44-A321-4442-9876-B54ED7A24CED}"/>
              </a:ext>
            </a:extLst>
          </p:cNvPr>
          <p:cNvSpPr txBox="1"/>
          <p:nvPr userDrawn="1"/>
        </p:nvSpPr>
        <p:spPr>
          <a:xfrm>
            <a:off x="2043113" y="3886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err="1">
              <a:solidFill>
                <a:schemeClr val="tx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3651D9-E3BD-4F4D-BE19-FBB663DA3E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763000" y="-7144"/>
            <a:ext cx="3429000" cy="3429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20C925-B826-A546-880B-0774A2D84ADC}"/>
              </a:ext>
            </a:extLst>
          </p:cNvPr>
          <p:cNvSpPr/>
          <p:nvPr userDrawn="1"/>
        </p:nvSpPr>
        <p:spPr>
          <a:xfrm>
            <a:off x="8763000" y="3429000"/>
            <a:ext cx="3429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2D86E017-4F11-7B44-BF2A-F8980E9044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54627" y="4731544"/>
            <a:ext cx="2245745" cy="82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77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odular - jade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7940-84FB-C640-A093-B6CE068BF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999" y="1050131"/>
            <a:ext cx="7733025" cy="2060152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9F1D0-3E15-4C48-8249-D190B4B56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" y="3421856"/>
            <a:ext cx="7733025" cy="1143000"/>
          </a:xfrm>
        </p:spPr>
        <p:txBody>
          <a:bodyPr/>
          <a:lstStyle>
            <a:lvl1pPr marL="0" indent="0" algn="l">
              <a:lnSpc>
                <a:spcPts val="2700"/>
              </a:lnSpc>
              <a:spcBef>
                <a:spcPts val="0"/>
              </a:spcBef>
              <a:buNone/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DC17C-3693-704F-A773-7BE864AA84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999" y="6112584"/>
            <a:ext cx="3189843" cy="365125"/>
          </a:xfrm>
        </p:spPr>
        <p:txBody>
          <a:bodyPr/>
          <a:lstStyle>
            <a:lvl1pPr algn="l" rtl="0">
              <a:lnSpc>
                <a:spcPts val="2700"/>
              </a:lnSpc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1E71B52C-7A0F-2144-B101-A0604639E43B}" type="datetime1">
              <a:rPr lang="en-GB" smtClean="0"/>
              <a:pPr/>
              <a:t>14/01/2022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BBA44-A321-4442-9876-B54ED7A24CED}"/>
              </a:ext>
            </a:extLst>
          </p:cNvPr>
          <p:cNvSpPr txBox="1"/>
          <p:nvPr userDrawn="1"/>
        </p:nvSpPr>
        <p:spPr>
          <a:xfrm>
            <a:off x="2043113" y="3886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err="1">
              <a:solidFill>
                <a:schemeClr val="bg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F01E38-150C-254E-9878-AA259033874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763000" y="0"/>
            <a:ext cx="3429000" cy="3429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3790EDB-C2FF-934B-9E33-BD08DD8F89C1}"/>
              </a:ext>
            </a:extLst>
          </p:cNvPr>
          <p:cNvSpPr/>
          <p:nvPr userDrawn="1"/>
        </p:nvSpPr>
        <p:spPr>
          <a:xfrm>
            <a:off x="8763000" y="3429000"/>
            <a:ext cx="3429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9AE5AC0-5867-9D45-A09A-A4EB2D47347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54627" y="4731544"/>
            <a:ext cx="2245745" cy="82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29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odular - jade 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7940-84FB-C640-A093-B6CE068BF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999" y="1050131"/>
            <a:ext cx="7733025" cy="2060152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9F1D0-3E15-4C48-8249-D190B4B56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" y="3421856"/>
            <a:ext cx="7733025" cy="1143000"/>
          </a:xfrm>
        </p:spPr>
        <p:txBody>
          <a:bodyPr/>
          <a:lstStyle>
            <a:lvl1pPr marL="0" indent="0" algn="l">
              <a:lnSpc>
                <a:spcPts val="2700"/>
              </a:lnSpc>
              <a:spcBef>
                <a:spcPts val="0"/>
              </a:spcBef>
              <a:buNone/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DC17C-3693-704F-A773-7BE864AA84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999" y="6112584"/>
            <a:ext cx="3189843" cy="365125"/>
          </a:xfrm>
        </p:spPr>
        <p:txBody>
          <a:bodyPr/>
          <a:lstStyle>
            <a:lvl1pPr algn="l" rtl="0">
              <a:lnSpc>
                <a:spcPts val="2700"/>
              </a:lnSpc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1E71B52C-7A0F-2144-B101-A0604639E43B}" type="datetime1">
              <a:rPr lang="en-GB" smtClean="0"/>
              <a:pPr/>
              <a:t>14/01/2022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BBA44-A321-4442-9876-B54ED7A24CED}"/>
              </a:ext>
            </a:extLst>
          </p:cNvPr>
          <p:cNvSpPr txBox="1"/>
          <p:nvPr userDrawn="1"/>
        </p:nvSpPr>
        <p:spPr>
          <a:xfrm>
            <a:off x="2043113" y="3886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err="1">
              <a:solidFill>
                <a:schemeClr val="bg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A8EFAF-3AD5-614A-ABA7-BA07EEB420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2999" y="0"/>
            <a:ext cx="3429000" cy="3429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9D50B1-6266-0443-8959-2D06825B2852}"/>
              </a:ext>
            </a:extLst>
          </p:cNvPr>
          <p:cNvSpPr/>
          <p:nvPr userDrawn="1"/>
        </p:nvSpPr>
        <p:spPr>
          <a:xfrm>
            <a:off x="8763000" y="3429000"/>
            <a:ext cx="3429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37F87DAB-A806-8B41-8796-B1B9A1DC3D0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54627" y="4731544"/>
            <a:ext cx="2245745" cy="82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431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odular - jade 8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7940-84FB-C640-A093-B6CE068BF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999" y="1050131"/>
            <a:ext cx="7733025" cy="2060152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9F1D0-3E15-4C48-8249-D190B4B56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" y="3421856"/>
            <a:ext cx="7733025" cy="1143000"/>
          </a:xfrm>
        </p:spPr>
        <p:txBody>
          <a:bodyPr/>
          <a:lstStyle>
            <a:lvl1pPr marL="0" indent="0" algn="l">
              <a:lnSpc>
                <a:spcPts val="2700"/>
              </a:lnSpc>
              <a:spcBef>
                <a:spcPts val="0"/>
              </a:spcBef>
              <a:buNone/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DC17C-3693-704F-A773-7BE864AA84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999" y="6112584"/>
            <a:ext cx="3189843" cy="365125"/>
          </a:xfrm>
        </p:spPr>
        <p:txBody>
          <a:bodyPr/>
          <a:lstStyle>
            <a:lvl1pPr algn="l" rtl="0">
              <a:lnSpc>
                <a:spcPts val="2700"/>
              </a:lnSpc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1E71B52C-7A0F-2144-B101-A0604639E43B}" type="datetime1">
              <a:rPr lang="en-GB" smtClean="0"/>
              <a:pPr/>
              <a:t>14/01/2022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BBA44-A321-4442-9876-B54ED7A24CED}"/>
              </a:ext>
            </a:extLst>
          </p:cNvPr>
          <p:cNvSpPr txBox="1"/>
          <p:nvPr userDrawn="1"/>
        </p:nvSpPr>
        <p:spPr>
          <a:xfrm>
            <a:off x="2043113" y="3886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err="1">
              <a:solidFill>
                <a:schemeClr val="bg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A50048-9816-104D-9FD9-3DE3D4D17F7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2999" y="0"/>
            <a:ext cx="3429000" cy="3429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5DBED98-3C30-EB49-8250-41DE55DFA88C}"/>
              </a:ext>
            </a:extLst>
          </p:cNvPr>
          <p:cNvSpPr/>
          <p:nvPr userDrawn="1"/>
        </p:nvSpPr>
        <p:spPr>
          <a:xfrm>
            <a:off x="8763000" y="3429000"/>
            <a:ext cx="3429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211DFFC-3856-8A4E-BE7B-EEE99671C29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54627" y="4731544"/>
            <a:ext cx="2245745" cy="82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447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odular - jade 9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7940-84FB-C640-A093-B6CE068BF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999" y="1050131"/>
            <a:ext cx="7733025" cy="2060152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9F1D0-3E15-4C48-8249-D190B4B56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" y="3421856"/>
            <a:ext cx="7733025" cy="1143000"/>
          </a:xfrm>
        </p:spPr>
        <p:txBody>
          <a:bodyPr/>
          <a:lstStyle>
            <a:lvl1pPr marL="0" indent="0" algn="l">
              <a:lnSpc>
                <a:spcPts val="2700"/>
              </a:lnSpc>
              <a:spcBef>
                <a:spcPts val="0"/>
              </a:spcBef>
              <a:buNone/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DC17C-3693-704F-A773-7BE864AA84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999" y="6112584"/>
            <a:ext cx="3189843" cy="365125"/>
          </a:xfrm>
        </p:spPr>
        <p:txBody>
          <a:bodyPr/>
          <a:lstStyle>
            <a:lvl1pPr algn="l" rtl="0">
              <a:lnSpc>
                <a:spcPts val="2700"/>
              </a:lnSpc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1E71B52C-7A0F-2144-B101-A0604639E43B}" type="datetime1">
              <a:rPr lang="en-GB" smtClean="0"/>
              <a:pPr/>
              <a:t>14/01/2022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BBA44-A321-4442-9876-B54ED7A24CED}"/>
              </a:ext>
            </a:extLst>
          </p:cNvPr>
          <p:cNvSpPr txBox="1"/>
          <p:nvPr userDrawn="1"/>
        </p:nvSpPr>
        <p:spPr>
          <a:xfrm>
            <a:off x="2043113" y="3886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err="1">
              <a:solidFill>
                <a:schemeClr val="bg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38F785-C700-AE44-B8B8-DC402E65D3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3000" y="0"/>
            <a:ext cx="3429000" cy="3429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335465-3162-EA4E-B3B9-0D938F3ABEE9}"/>
              </a:ext>
            </a:extLst>
          </p:cNvPr>
          <p:cNvSpPr/>
          <p:nvPr userDrawn="1"/>
        </p:nvSpPr>
        <p:spPr>
          <a:xfrm>
            <a:off x="8763000" y="3429000"/>
            <a:ext cx="3429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8FA5C5D1-8363-4B41-8D1A-29191DFAE4F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54627" y="4731544"/>
            <a:ext cx="2245745" cy="82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30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odular - jade 10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7940-84FB-C640-A093-B6CE068BF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999" y="1050131"/>
            <a:ext cx="7733025" cy="2060152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9F1D0-3E15-4C48-8249-D190B4B56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" y="3421856"/>
            <a:ext cx="7733025" cy="1143000"/>
          </a:xfrm>
        </p:spPr>
        <p:txBody>
          <a:bodyPr/>
          <a:lstStyle>
            <a:lvl1pPr marL="0" indent="0" algn="l">
              <a:lnSpc>
                <a:spcPts val="2700"/>
              </a:lnSpc>
              <a:spcBef>
                <a:spcPts val="0"/>
              </a:spcBef>
              <a:buNone/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DC17C-3693-704F-A773-7BE864AA84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999" y="6112584"/>
            <a:ext cx="3189843" cy="365125"/>
          </a:xfrm>
        </p:spPr>
        <p:txBody>
          <a:bodyPr/>
          <a:lstStyle>
            <a:lvl1pPr algn="l" rtl="0">
              <a:lnSpc>
                <a:spcPts val="2700"/>
              </a:lnSpc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1E71B52C-7A0F-2144-B101-A0604639E43B}" type="datetime1">
              <a:rPr lang="en-GB" smtClean="0"/>
              <a:pPr/>
              <a:t>14/01/2022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BBA44-A321-4442-9876-B54ED7A24CED}"/>
              </a:ext>
            </a:extLst>
          </p:cNvPr>
          <p:cNvSpPr txBox="1"/>
          <p:nvPr userDrawn="1"/>
        </p:nvSpPr>
        <p:spPr>
          <a:xfrm>
            <a:off x="2043113" y="3886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err="1">
              <a:solidFill>
                <a:schemeClr val="tx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3651D9-E3BD-4F4D-BE19-FBB663DA3E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3000" y="-7144"/>
            <a:ext cx="3429000" cy="3429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BC54DB3-537B-2E4F-AE55-8AD38DF79E9E}"/>
              </a:ext>
            </a:extLst>
          </p:cNvPr>
          <p:cNvSpPr/>
          <p:nvPr userDrawn="1"/>
        </p:nvSpPr>
        <p:spPr>
          <a:xfrm>
            <a:off x="8763000" y="3429000"/>
            <a:ext cx="3429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297E84C4-B3B8-B14A-B7D3-D594EAB030C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54627" y="4731544"/>
            <a:ext cx="2245745" cy="82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91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3 Partner log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3D9B55E-8651-F141-A618-3E5F77DA1D3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30200" y="5043275"/>
            <a:ext cx="1306800" cy="1346400"/>
          </a:xfrm>
        </p:spPr>
        <p:txBody>
          <a:bodyPr lIns="108000" rIns="108000"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0E7940-84FB-C640-A093-B6CE068BF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999" y="1180574"/>
            <a:ext cx="9540000" cy="1924575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9F1D0-3E15-4C48-8249-D190B4B56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" y="3409949"/>
            <a:ext cx="9539999" cy="1083199"/>
          </a:xfrm>
        </p:spPr>
        <p:txBody>
          <a:bodyPr/>
          <a:lstStyle>
            <a:lvl1pPr marL="0" indent="0" algn="l">
              <a:lnSpc>
                <a:spcPts val="2700"/>
              </a:lnSpc>
              <a:spcBef>
                <a:spcPts val="0"/>
              </a:spcBef>
              <a:buNone/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DC17C-3693-704F-A773-7BE864AA84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6828" y="6112584"/>
            <a:ext cx="3189843" cy="365125"/>
          </a:xfrm>
        </p:spPr>
        <p:txBody>
          <a:bodyPr/>
          <a:lstStyle>
            <a:lvl1pPr algn="r" rtl="0">
              <a:lnSpc>
                <a:spcPts val="2700"/>
              </a:lnSpc>
              <a:defRPr sz="1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35B7BF78-07D8-174B-B073-3CA9BAC26323}" type="datetime1">
              <a:rPr lang="en-GB" smtClean="0"/>
              <a:pPr/>
              <a:t>14/01/2022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2500F9-BAB1-1145-94B0-0A7A2F0DC7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8113" y="5052672"/>
            <a:ext cx="1219200" cy="13462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ABFCD54-995A-2B48-A6E3-4F136051026F}"/>
              </a:ext>
            </a:extLst>
          </p:cNvPr>
          <p:cNvCxnSpPr/>
          <p:nvPr userDrawn="1"/>
        </p:nvCxnSpPr>
        <p:spPr>
          <a:xfrm>
            <a:off x="2155825" y="5038725"/>
            <a:ext cx="0" cy="136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3B79788-5807-004A-BA78-C1E4D41EF7F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40175" y="5043275"/>
            <a:ext cx="1306800" cy="1346400"/>
          </a:xfrm>
        </p:spPr>
        <p:txBody>
          <a:bodyPr lIns="108000" rIns="108000"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5601DCA2-E1F9-9743-9478-3E570046E1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50150" y="5043275"/>
            <a:ext cx="1306800" cy="1346400"/>
          </a:xfrm>
        </p:spPr>
        <p:txBody>
          <a:bodyPr lIns="108000" rIns="108000"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071663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itle and sidebar - jade - dov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2D84E-48D4-224B-97D4-2B5B7C00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37"/>
            <a:ext cx="10584000" cy="900000"/>
          </a:xfrm>
        </p:spPr>
        <p:txBody>
          <a:bodyPr anchor="t"/>
          <a:lstStyle>
            <a:lvl1pPr>
              <a:lnSpc>
                <a:spcPts val="2700"/>
              </a:lnSpc>
              <a:defRPr sz="2500" b="1" i="0"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55C7F-93C3-0045-AFB3-F3E3A2622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479" y="6461125"/>
            <a:ext cx="477157" cy="2533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BDCB8F0-2F26-1249-A4B5-3790032CEB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198800" y="6462425"/>
            <a:ext cx="4668523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6A1981-8937-324F-8AF9-E391E4FF91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6413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jade - dov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8298000" cy="611297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578798"/>
            <a:ext cx="8297999" cy="4377502"/>
          </a:xfrm>
        </p:spPr>
        <p:txBody>
          <a:bodyPr anchor="t"/>
          <a:lstStyle>
            <a:lvl1pPr marL="360000" indent="-360000">
              <a:lnSpc>
                <a:spcPts val="4000"/>
              </a:lnSpc>
              <a:spcBef>
                <a:spcPts val="0"/>
              </a:spcBef>
              <a:buFont typeface="+mj-lt"/>
              <a:buAutoNum type="arabicPeriod"/>
              <a:defRPr sz="21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BDCE68-997D-ED46-9292-5131270AE8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809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wo column - jade - dov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106456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D9F3EB7-C5AC-E041-BAFE-6D4EBC43BA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964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4AE0A8-07D0-ED45-A637-99F84A3626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5217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wo column bullets - jade - dov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32A42C-9C8F-8847-9012-66EF0CF363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98800" y="1727200"/>
            <a:ext cx="5173163" cy="4229100"/>
          </a:xfrm>
        </p:spPr>
        <p:txBody>
          <a:bodyPr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None/>
              <a:defRPr sz="1600" b="1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2pPr>
            <a:lvl3pPr marL="144000" indent="-14400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3pPr>
            <a:lvl4pPr marL="144000" indent="0">
              <a:lnSpc>
                <a:spcPts val="1800"/>
              </a:lnSpc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4pPr>
            <a:lvl5pPr marL="288000" indent="-14400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106456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01D0634-D2AC-B149-809D-D8F54B4FB4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96400" y="1727200"/>
            <a:ext cx="5148000" cy="4229100"/>
          </a:xfrm>
        </p:spPr>
        <p:txBody>
          <a:bodyPr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None/>
              <a:defRPr sz="1600" b="1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2pPr>
            <a:lvl3pPr marL="285750" indent="-285750">
              <a:lnSpc>
                <a:spcPts val="1800"/>
              </a:lnSpc>
              <a:spcBef>
                <a:spcPts val="0"/>
              </a:spcBef>
              <a:buNone/>
              <a:defRPr lang="en-GB" sz="1600" b="0" i="0" kern="1200" dirty="0" smtClean="0">
                <a:solidFill>
                  <a:schemeClr val="tx1"/>
                </a:solidFill>
                <a:latin typeface="Unilever Shilling" panose="020B0502020202020204" pitchFamily="34" charset="77"/>
                <a:ea typeface="+mn-ea"/>
                <a:cs typeface="Unilever Shilling" panose="020B0502020202020204" pitchFamily="34" charset="77"/>
              </a:defRPr>
            </a:lvl3pPr>
            <a:lvl4pPr marL="144000" indent="0">
              <a:lnSpc>
                <a:spcPts val="1800"/>
              </a:lnSpc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4pPr>
            <a:lvl5pPr marL="288000" indent="-14400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4D6C72-E1EF-EE48-BED2-ABD12FA1AE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960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1_Chart bullets - jade - dov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709DE44-4ABC-2A44-B225-D0687425CA72}"/>
              </a:ext>
            </a:extLst>
          </p:cNvPr>
          <p:cNvSpPr/>
          <p:nvPr userDrawn="1"/>
        </p:nvSpPr>
        <p:spPr>
          <a:xfrm>
            <a:off x="6705600" y="0"/>
            <a:ext cx="5486400" cy="6858000"/>
          </a:xfrm>
          <a:prstGeom prst="rect">
            <a:avLst/>
          </a:prstGeom>
          <a:solidFill>
            <a:srgbClr val="EFF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8A58FEC2-C2C6-084E-B927-09011E21FC46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7077600" y="288000"/>
            <a:ext cx="4770000" cy="5670000"/>
          </a:xfrm>
          <a:solidFill>
            <a:srgbClr val="EFF9F8"/>
          </a:solidFill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42C173-F137-9D4E-8D80-97CF06D04C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51480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727627"/>
            <a:ext cx="51732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Chart bullets - jade - dov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709DE44-4ABC-2A44-B225-D0687425CA72}"/>
              </a:ext>
            </a:extLst>
          </p:cNvPr>
          <p:cNvSpPr/>
          <p:nvPr userDrawn="1"/>
        </p:nvSpPr>
        <p:spPr>
          <a:xfrm>
            <a:off x="6705600" y="0"/>
            <a:ext cx="5486400" cy="6858000"/>
          </a:xfrm>
          <a:prstGeom prst="rect">
            <a:avLst/>
          </a:prstGeom>
          <a:solidFill>
            <a:srgbClr val="EFF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8A58FEC2-C2C6-084E-B927-09011E21FC46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7077600" y="288000"/>
            <a:ext cx="4770000" cy="5670000"/>
          </a:xfrm>
          <a:solidFill>
            <a:srgbClr val="EFF9F8"/>
          </a:solidFill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32A42C-9C8F-8847-9012-66EF0CF363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98563" y="1727200"/>
            <a:ext cx="5148000" cy="4229100"/>
          </a:xfrm>
        </p:spPr>
        <p:txBody>
          <a:bodyPr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None/>
              <a:defRPr sz="1600" b="1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2pPr>
            <a:lvl3pPr marL="144000" indent="-14400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3pPr>
            <a:lvl4pPr marL="144000" indent="0">
              <a:lnSpc>
                <a:spcPts val="1800"/>
              </a:lnSpc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4pPr>
            <a:lvl5pPr marL="288000" indent="-14400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5147763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42C173-F137-9D4E-8D80-97CF06D04C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286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Image - jade - dov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DF02396-4796-1D4D-8DBF-7B5BB98F76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05600" y="0"/>
            <a:ext cx="5486400" cy="6858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51480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C0C47-D62A-E54C-BA27-771891315E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0357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wo images - jade - dov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D473F15-2B66-604F-BF00-0346F78A5F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110" y="3429000"/>
            <a:ext cx="5486400" cy="3429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DF02396-4796-1D4D-8DBF-7B5BB98F76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05600" y="0"/>
            <a:ext cx="5486400" cy="3429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51480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DCDB36-4AFB-8F4A-BCDA-84B9D79903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81802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hree images - jade - dov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D473F15-2B66-604F-BF00-0346F78A5F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5600" y="3429000"/>
            <a:ext cx="5486400" cy="3429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DF02396-4796-1D4D-8DBF-7B5BB98F76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06800" y="0"/>
            <a:ext cx="2743200" cy="3429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51480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22F912AD-F964-0F41-B51E-68F9123832C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448800" y="0"/>
            <a:ext cx="2743200" cy="3429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58E263-E28F-5C47-9760-AC9B3D0A58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35583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Big image - jade - dov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D473F15-2B66-604F-BF00-0346F78A5F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4394" y="0"/>
            <a:ext cx="11327606" cy="6858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E5A6C6-C860-F144-94D9-9816E434E0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738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- one line - ja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99" y="1285139"/>
            <a:ext cx="9540000" cy="702130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DF486-6287-2449-9F17-D507B95FC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999" y="334737"/>
            <a:ext cx="8338410" cy="576916"/>
          </a:xfrm>
        </p:spPr>
        <p:txBody>
          <a:bodyPr anchor="b"/>
          <a:lstStyle>
            <a:lvl1pPr marL="0" indent="0">
              <a:lnSpc>
                <a:spcPts val="44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7999" y="2309020"/>
            <a:ext cx="9540000" cy="823912"/>
          </a:xfrm>
        </p:spPr>
        <p:txBody>
          <a:bodyPr anchor="t"/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71CD9C-71AE-914E-BB82-8A0CD52ACF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8FAF3FC-397F-1741-93D0-4599F02974A2}"/>
              </a:ext>
            </a:extLst>
          </p:cNvPr>
          <p:cNvCxnSpPr/>
          <p:nvPr userDrawn="1"/>
        </p:nvCxnSpPr>
        <p:spPr>
          <a:xfrm>
            <a:off x="860425" y="6178550"/>
            <a:ext cx="0" cy="511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4413846-4268-A244-B038-14D3174FA4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1925" t="37987" r="32206" b="36974"/>
          <a:stretch/>
        </p:blipFill>
        <p:spPr>
          <a:xfrm>
            <a:off x="949325" y="6109287"/>
            <a:ext cx="1581805" cy="6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1640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wo big images - jade - dov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D473F15-2B66-604F-BF00-0346F78A5F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4000" y="0"/>
            <a:ext cx="5666400" cy="6858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50708BE0-CEAD-E04F-AEF9-B5926144AA3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25600" y="0"/>
            <a:ext cx="5666400" cy="6858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D2B5A5-E577-8245-9C62-6DF3EB6007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2920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hree big images - jade - dov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D473F15-2B66-604F-BF00-0346F78A5F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4000" y="0"/>
            <a:ext cx="5666400" cy="34308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50708BE0-CEAD-E04F-AEF9-B5926144AA3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30400" y="0"/>
            <a:ext cx="5666400" cy="6858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7A1995AE-37E0-564F-84E7-267557E55A1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4000" y="3427200"/>
            <a:ext cx="5666400" cy="34308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8F5BB8-ECBC-F345-8137-E55DFC3C7B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35733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Background image - jade - dov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DF02396-4796-1D4D-8DBF-7B5BB98F76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4000" y="0"/>
            <a:ext cx="11328000" cy="6858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51480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384DCB-3524-6742-AE07-2040DF90286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6964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itle and sidebar - jade - fis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2D84E-48D4-224B-97D4-2B5B7C00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37"/>
            <a:ext cx="10584000" cy="900000"/>
          </a:xfrm>
        </p:spPr>
        <p:txBody>
          <a:bodyPr anchor="t"/>
          <a:lstStyle>
            <a:lvl1pPr>
              <a:lnSpc>
                <a:spcPts val="2700"/>
              </a:lnSpc>
              <a:defRPr sz="2500" b="1" i="0"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55C7F-93C3-0045-AFB3-F3E3A2622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479" y="6461125"/>
            <a:ext cx="477157" cy="2533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BDCB8F0-2F26-1249-A4B5-3790032CEB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198800" y="6462425"/>
            <a:ext cx="4668523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440999-C2EE-5A40-A9AA-7A0982FF15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8854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jade - fis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8298000" cy="611297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578798"/>
            <a:ext cx="8297999" cy="4377502"/>
          </a:xfrm>
        </p:spPr>
        <p:txBody>
          <a:bodyPr anchor="t"/>
          <a:lstStyle>
            <a:lvl1pPr marL="360000" indent="-360000">
              <a:lnSpc>
                <a:spcPts val="4000"/>
              </a:lnSpc>
              <a:spcBef>
                <a:spcPts val="0"/>
              </a:spcBef>
              <a:buFont typeface="+mj-lt"/>
              <a:buAutoNum type="arabicPeriod"/>
              <a:defRPr sz="21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0F18BE-D8F9-774F-822E-DFE8585CAA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1517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wo column - jade - fis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106456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D9F3EB7-C5AC-E041-BAFE-6D4EBC43BA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964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A89408-6F5D-A64F-8D95-E806471726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5951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wo column bullets - jade - fis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32A42C-9C8F-8847-9012-66EF0CF363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98563" y="1727200"/>
            <a:ext cx="5148000" cy="4229100"/>
          </a:xfrm>
        </p:spPr>
        <p:txBody>
          <a:bodyPr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None/>
              <a:defRPr sz="1600" b="1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2pPr>
            <a:lvl3pPr marL="144000" indent="-14400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3pPr>
            <a:lvl4pPr marL="144000" indent="0">
              <a:lnSpc>
                <a:spcPts val="1800"/>
              </a:lnSpc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4pPr>
            <a:lvl5pPr marL="288000" indent="-14400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106456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01D0634-D2AC-B149-809D-D8F54B4FB4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96400" y="1727200"/>
            <a:ext cx="5148000" cy="4229100"/>
          </a:xfrm>
        </p:spPr>
        <p:txBody>
          <a:bodyPr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None/>
              <a:defRPr sz="1600" b="1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2pPr>
            <a:lvl3pPr marL="285750" indent="-285750">
              <a:lnSpc>
                <a:spcPts val="1800"/>
              </a:lnSpc>
              <a:spcBef>
                <a:spcPts val="0"/>
              </a:spcBef>
              <a:buNone/>
              <a:defRPr lang="en-GB" sz="1600" b="0" i="0" kern="1200" dirty="0" smtClean="0">
                <a:solidFill>
                  <a:schemeClr val="tx1"/>
                </a:solidFill>
                <a:latin typeface="Unilever Shilling" panose="020B0502020202020204" pitchFamily="34" charset="77"/>
                <a:ea typeface="+mn-ea"/>
                <a:cs typeface="Unilever Shilling" panose="020B0502020202020204" pitchFamily="34" charset="77"/>
              </a:defRPr>
            </a:lvl3pPr>
            <a:lvl4pPr marL="144000" indent="0">
              <a:lnSpc>
                <a:spcPts val="1800"/>
              </a:lnSpc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4pPr>
            <a:lvl5pPr marL="288000" indent="-14400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3B7310-D17B-BE4A-936C-50754F442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17576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Chart - jade - fis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7A04E1B-4F04-E346-B2AB-DEB9515AE8A5}"/>
              </a:ext>
            </a:extLst>
          </p:cNvPr>
          <p:cNvSpPr/>
          <p:nvPr userDrawn="1"/>
        </p:nvSpPr>
        <p:spPr>
          <a:xfrm>
            <a:off x="6705600" y="0"/>
            <a:ext cx="5486400" cy="6858000"/>
          </a:xfrm>
          <a:prstGeom prst="rect">
            <a:avLst/>
          </a:prstGeom>
          <a:solidFill>
            <a:srgbClr val="EFF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51480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02A427BA-E168-3244-8209-64AE6FEF003B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7077600" y="288000"/>
            <a:ext cx="4770000" cy="5670000"/>
          </a:xfrm>
          <a:solidFill>
            <a:srgbClr val="EFF9F8"/>
          </a:solidFill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35C386-EC52-BF46-83E0-3C03587D46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3826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Chart bullets - jade - fis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42B9359-CA52-FF41-A588-3198DB1C5899}"/>
              </a:ext>
            </a:extLst>
          </p:cNvPr>
          <p:cNvSpPr/>
          <p:nvPr userDrawn="1"/>
        </p:nvSpPr>
        <p:spPr>
          <a:xfrm>
            <a:off x="6705600" y="0"/>
            <a:ext cx="5486400" cy="6858000"/>
          </a:xfrm>
          <a:prstGeom prst="rect">
            <a:avLst/>
          </a:prstGeom>
          <a:solidFill>
            <a:srgbClr val="EFF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8A58FEC2-C2C6-084E-B927-09011E21FC46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7077600" y="288000"/>
            <a:ext cx="4770000" cy="5670000"/>
          </a:xfrm>
          <a:solidFill>
            <a:srgbClr val="EFF9F8"/>
          </a:solidFill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32A42C-9C8F-8847-9012-66EF0CF363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98563" y="1727200"/>
            <a:ext cx="5148000" cy="4229100"/>
          </a:xfrm>
        </p:spPr>
        <p:txBody>
          <a:bodyPr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None/>
              <a:defRPr sz="1600" b="1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2pPr>
            <a:lvl3pPr marL="144000" indent="-14400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3pPr>
            <a:lvl4pPr marL="144000" indent="0">
              <a:lnSpc>
                <a:spcPts val="1800"/>
              </a:lnSpc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4pPr>
            <a:lvl5pPr marL="288000" indent="-14400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5147763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C8C402-1A27-F149-AC37-2458658147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3616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Image - jade - fis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DF02396-4796-1D4D-8DBF-7B5BB98F76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05600" y="0"/>
            <a:ext cx="5486400" cy="6858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51480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12E014-A3F9-A14B-93D3-00122009D3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36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- two lines - ja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99" y="1285139"/>
            <a:ext cx="8298000" cy="1262118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DF486-6287-2449-9F17-D507B95FC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999" y="334737"/>
            <a:ext cx="8338410" cy="576916"/>
          </a:xfrm>
        </p:spPr>
        <p:txBody>
          <a:bodyPr anchor="b"/>
          <a:lstStyle>
            <a:lvl1pPr marL="0" indent="0">
              <a:lnSpc>
                <a:spcPts val="44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7999" y="2863458"/>
            <a:ext cx="8297999" cy="823912"/>
          </a:xfrm>
        </p:spPr>
        <p:txBody>
          <a:bodyPr anchor="t"/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B2B94A-67C1-1F44-ABB4-044A28B94C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649795-241A-9F42-B17B-5389FCA0FEE7}"/>
              </a:ext>
            </a:extLst>
          </p:cNvPr>
          <p:cNvCxnSpPr/>
          <p:nvPr userDrawn="1"/>
        </p:nvCxnSpPr>
        <p:spPr>
          <a:xfrm>
            <a:off x="860425" y="6178550"/>
            <a:ext cx="0" cy="511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87791AB-CB2E-C144-979E-B421D35AB7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1925" t="37987" r="32206" b="36974"/>
          <a:stretch/>
        </p:blipFill>
        <p:spPr>
          <a:xfrm>
            <a:off x="949325" y="6109287"/>
            <a:ext cx="1581805" cy="6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3515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wo images - jade - fis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D473F15-2B66-604F-BF00-0346F78A5F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110" y="3429000"/>
            <a:ext cx="5486400" cy="3429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DF02396-4796-1D4D-8DBF-7B5BB98F76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05600" y="0"/>
            <a:ext cx="5486400" cy="3429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51480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1557F6-0BFD-0F42-B76D-44761F47CC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3032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hree images - jade - fis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D473F15-2B66-604F-BF00-0346F78A5F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5600" y="3429000"/>
            <a:ext cx="5486400" cy="3429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DF02396-4796-1D4D-8DBF-7B5BB98F76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06800" y="0"/>
            <a:ext cx="2743200" cy="3429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51480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22F912AD-F964-0F41-B51E-68F9123832C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448800" y="0"/>
            <a:ext cx="2743200" cy="3429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410AB9-F66A-5B41-B053-8981328BB97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382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Big image - jade - fis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D473F15-2B66-604F-BF00-0346F78A5F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4000" y="0"/>
            <a:ext cx="11328000" cy="6858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D29A03-585B-5042-8CAC-766CEA11C82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827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wo big images - jade - fis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D473F15-2B66-604F-BF00-0346F78A5F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4000" y="0"/>
            <a:ext cx="5666400" cy="6858000"/>
          </a:xfrm>
        </p:spPr>
        <p:txBody>
          <a:bodyPr lIns="360000" rIns="360000" bIns="144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50708BE0-CEAD-E04F-AEF9-B5926144AA3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25600" y="0"/>
            <a:ext cx="5666400" cy="6858000"/>
          </a:xfrm>
        </p:spPr>
        <p:txBody>
          <a:bodyPr lIns="360000" rIns="360000" bIns="144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6E1A09-3E60-4B41-BA8E-AAFB2C98F6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3122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hree big images - jade - fis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D473F15-2B66-604F-BF00-0346F78A5F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4000" y="12700"/>
            <a:ext cx="5666400" cy="34163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50708BE0-CEAD-E04F-AEF9-B5926144AA3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30400" y="6350"/>
            <a:ext cx="5666400" cy="68453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7A1995AE-37E0-564F-84E7-267557E55A1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4000" y="3429000"/>
            <a:ext cx="5666400" cy="34163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72FB57-C60F-0046-849A-4982A01DD1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8014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Background image - jade - fis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DF02396-4796-1D4D-8DBF-7B5BB98F76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4000" y="0"/>
            <a:ext cx="11328000" cy="6858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51480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19FFA4-10A5-D642-B240-A65339CDFC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99074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itle and sidebar - jade - tshi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2D84E-48D4-224B-97D4-2B5B7C00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37"/>
            <a:ext cx="10584000" cy="900000"/>
          </a:xfrm>
        </p:spPr>
        <p:txBody>
          <a:bodyPr anchor="t"/>
          <a:lstStyle>
            <a:lvl1pPr>
              <a:lnSpc>
                <a:spcPts val="2700"/>
              </a:lnSpc>
              <a:defRPr sz="2500" b="1" i="0"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55C7F-93C3-0045-AFB3-F3E3A2622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479" y="6461125"/>
            <a:ext cx="477157" cy="2533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BDCB8F0-2F26-1249-A4B5-3790032CEB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198800" y="6462425"/>
            <a:ext cx="4668523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F61622-71F9-F942-87CE-D08DB04CB8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34710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jade - tshi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8298000" cy="611297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578798"/>
            <a:ext cx="8297999" cy="4377502"/>
          </a:xfrm>
        </p:spPr>
        <p:txBody>
          <a:bodyPr anchor="t"/>
          <a:lstStyle>
            <a:lvl1pPr marL="360000" indent="-360000">
              <a:lnSpc>
                <a:spcPts val="4000"/>
              </a:lnSpc>
              <a:spcBef>
                <a:spcPts val="0"/>
              </a:spcBef>
              <a:buFont typeface="+mj-lt"/>
              <a:buAutoNum type="arabicPeriod"/>
              <a:defRPr sz="21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731CB6-A951-A444-B525-2C7E889090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4325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wo column - jade - tshi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106456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D9F3EB7-C5AC-E041-BAFE-6D4EBC43BA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964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440163-264C-DA49-82EC-6053E5E1C2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7072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wo column bullets - jade - tshi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32A42C-9C8F-8847-9012-66EF0CF363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98563" y="1727200"/>
            <a:ext cx="5148000" cy="4229100"/>
          </a:xfrm>
        </p:spPr>
        <p:txBody>
          <a:bodyPr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None/>
              <a:defRPr sz="1600" b="1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2pPr>
            <a:lvl3pPr marL="144000" indent="-14400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3pPr>
            <a:lvl4pPr marL="144000" indent="0">
              <a:lnSpc>
                <a:spcPts val="1800"/>
              </a:lnSpc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4pPr>
            <a:lvl5pPr marL="288000" indent="-14400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106456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01D0634-D2AC-B149-809D-D8F54B4FB4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96400" y="1727200"/>
            <a:ext cx="5148000" cy="4229100"/>
          </a:xfrm>
        </p:spPr>
        <p:txBody>
          <a:bodyPr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None/>
              <a:defRPr sz="1600" b="1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2pPr>
            <a:lvl3pPr marL="285750" indent="-285750">
              <a:lnSpc>
                <a:spcPts val="1800"/>
              </a:lnSpc>
              <a:spcBef>
                <a:spcPts val="0"/>
              </a:spcBef>
              <a:buNone/>
              <a:defRPr lang="en-GB" sz="1600" b="0" i="0" kern="1200" dirty="0" smtClean="0">
                <a:solidFill>
                  <a:schemeClr val="tx1"/>
                </a:solidFill>
                <a:latin typeface="Unilever Shilling" panose="020B0502020202020204" pitchFamily="34" charset="77"/>
                <a:ea typeface="+mn-ea"/>
                <a:cs typeface="Unilever Shilling" panose="020B0502020202020204" pitchFamily="34" charset="77"/>
              </a:defRPr>
            </a:lvl3pPr>
            <a:lvl4pPr marL="144000" indent="0">
              <a:lnSpc>
                <a:spcPts val="1800"/>
              </a:lnSpc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4pPr>
            <a:lvl5pPr marL="288000" indent="-14400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FFB06-8517-3E40-8BB5-544412F5D5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32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- three lines - ja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99" y="1276975"/>
            <a:ext cx="8298000" cy="1833618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DF486-6287-2449-9F17-D507B95FC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999" y="334737"/>
            <a:ext cx="8338410" cy="576916"/>
          </a:xfrm>
        </p:spPr>
        <p:txBody>
          <a:bodyPr anchor="b"/>
          <a:lstStyle>
            <a:lvl1pPr marL="0" indent="0">
              <a:lnSpc>
                <a:spcPts val="44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7999" y="3429000"/>
            <a:ext cx="8297999" cy="823912"/>
          </a:xfrm>
        </p:spPr>
        <p:txBody>
          <a:bodyPr anchor="t"/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C39886-7C82-F040-A70E-350D7EC015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AEEFBD1-3D8D-2049-9678-B59A0F9EDA8E}"/>
              </a:ext>
            </a:extLst>
          </p:cNvPr>
          <p:cNvCxnSpPr/>
          <p:nvPr userDrawn="1"/>
        </p:nvCxnSpPr>
        <p:spPr>
          <a:xfrm>
            <a:off x="860425" y="6178550"/>
            <a:ext cx="0" cy="511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95E725A-29AB-A247-9791-577D7E11E6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1925" t="37987" r="32206" b="36974"/>
          <a:stretch/>
        </p:blipFill>
        <p:spPr>
          <a:xfrm>
            <a:off x="949325" y="6109287"/>
            <a:ext cx="1581805" cy="6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5308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Chart - jade - tshi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24475F6-F320-684F-8B3B-56FF5896377B}"/>
              </a:ext>
            </a:extLst>
          </p:cNvPr>
          <p:cNvSpPr/>
          <p:nvPr userDrawn="1"/>
        </p:nvSpPr>
        <p:spPr>
          <a:xfrm>
            <a:off x="6705600" y="0"/>
            <a:ext cx="5486400" cy="6858000"/>
          </a:xfrm>
          <a:prstGeom prst="rect">
            <a:avLst/>
          </a:prstGeom>
          <a:solidFill>
            <a:srgbClr val="EFF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51480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02A427BA-E168-3244-8209-64AE6FEF003B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7077600" y="288000"/>
            <a:ext cx="4770000" cy="5670000"/>
          </a:xfrm>
          <a:solidFill>
            <a:srgbClr val="EFF9F8"/>
          </a:solidFill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E32636-DA3E-AA40-B184-8C0DE75139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1630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Chart bullets - jade - tshi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F4366B5-3729-A149-AFAD-EE8BBEDC97DA}"/>
              </a:ext>
            </a:extLst>
          </p:cNvPr>
          <p:cNvSpPr/>
          <p:nvPr userDrawn="1"/>
        </p:nvSpPr>
        <p:spPr>
          <a:xfrm>
            <a:off x="6705600" y="0"/>
            <a:ext cx="5486400" cy="6858000"/>
          </a:xfrm>
          <a:prstGeom prst="rect">
            <a:avLst/>
          </a:prstGeom>
          <a:solidFill>
            <a:srgbClr val="EFF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8A58FEC2-C2C6-084E-B927-09011E21FC46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7077600" y="288000"/>
            <a:ext cx="4770000" cy="5670000"/>
          </a:xfrm>
          <a:solidFill>
            <a:srgbClr val="EFF9F8"/>
          </a:solidFill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32A42C-9C8F-8847-9012-66EF0CF363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98563" y="1727200"/>
            <a:ext cx="5148000" cy="4229100"/>
          </a:xfrm>
        </p:spPr>
        <p:txBody>
          <a:bodyPr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None/>
              <a:defRPr sz="1600" b="1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2pPr>
            <a:lvl3pPr marL="144000" indent="-14400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3pPr>
            <a:lvl4pPr marL="144000" indent="0">
              <a:lnSpc>
                <a:spcPts val="1800"/>
              </a:lnSpc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4pPr>
            <a:lvl5pPr marL="288000" indent="-14400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5147763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9CE0BB-B81C-6C4D-9E07-C05D31E738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09638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Image - jade - tshi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DF02396-4796-1D4D-8DBF-7B5BB98F76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05600" y="0"/>
            <a:ext cx="5486400" cy="6858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51480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9F677E-DCBB-514E-B0B7-6BB9FA0A78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73606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wo images - jade - tshi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D473F15-2B66-604F-BF00-0346F78A5F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110" y="3429000"/>
            <a:ext cx="5486400" cy="3429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DF02396-4796-1D4D-8DBF-7B5BB98F76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05600" y="0"/>
            <a:ext cx="5486400" cy="3429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51480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5B9B66-5B5D-914F-8F23-9F0C740E0B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46113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hree images - jade - tshi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D473F15-2B66-604F-BF00-0346F78A5F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5600" y="3429000"/>
            <a:ext cx="5486400" cy="3429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DF02396-4796-1D4D-8DBF-7B5BB98F76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06800" y="0"/>
            <a:ext cx="2743200" cy="3429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51480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22F912AD-F964-0F41-B51E-68F9123832C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448800" y="0"/>
            <a:ext cx="2743200" cy="3429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549DFB-79EE-6949-A39A-E386A36D5A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8096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Big image - jade - tshi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D473F15-2B66-604F-BF00-0346F78A5F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4000" y="0"/>
            <a:ext cx="11328000" cy="6858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2A582E-56FF-5941-83D9-AB31166BFB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8653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wo big images - jade - tshi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D473F15-2B66-604F-BF00-0346F78A5F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4000" y="0"/>
            <a:ext cx="5666400" cy="6858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50708BE0-CEAD-E04F-AEF9-B5926144AA3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30400" y="0"/>
            <a:ext cx="5666400" cy="6858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2C81DA-CA17-7B42-9D13-6570C650C0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011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hree big images - jade - tshi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D473F15-2B66-604F-BF00-0346F78A5F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4000" y="0"/>
            <a:ext cx="5666400" cy="34308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50708BE0-CEAD-E04F-AEF9-B5926144AA3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25600" y="-1800"/>
            <a:ext cx="5666400" cy="6858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7A1995AE-37E0-564F-84E7-267557E55A1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4000" y="3427200"/>
            <a:ext cx="5666400" cy="34308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6198C7-2D5A-6E4C-8ADB-6F0AE6905F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65729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Background image - jade - tshi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DF02396-4796-1D4D-8DBF-7B5BB98F76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4000" y="0"/>
            <a:ext cx="11328000" cy="6858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51480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F6B49A-BC53-E340-A187-82EBA61FEC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2706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itle and sidebar - jade - su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2D84E-48D4-224B-97D4-2B5B7C00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37"/>
            <a:ext cx="10584000" cy="900000"/>
          </a:xfrm>
        </p:spPr>
        <p:txBody>
          <a:bodyPr anchor="t"/>
          <a:lstStyle>
            <a:lvl1pPr>
              <a:lnSpc>
                <a:spcPts val="2700"/>
              </a:lnSpc>
              <a:defRPr sz="2500" b="1" i="0"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55C7F-93C3-0045-AFB3-F3E3A2622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479" y="6461125"/>
            <a:ext cx="477157" cy="2533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BDCB8F0-2F26-1249-A4B5-3790032CEB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198800" y="6462425"/>
            <a:ext cx="4668523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B0D99A-8572-794D-A71E-9F0C16F817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84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- one line - jade - fis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99" y="1285139"/>
            <a:ext cx="9540000" cy="702130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DF486-6287-2449-9F17-D507B95FC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999" y="334737"/>
            <a:ext cx="8338410" cy="576916"/>
          </a:xfrm>
        </p:spPr>
        <p:txBody>
          <a:bodyPr anchor="b"/>
          <a:lstStyle>
            <a:lvl1pPr marL="0" indent="0">
              <a:lnSpc>
                <a:spcPts val="44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7999" y="2309020"/>
            <a:ext cx="9540000" cy="823912"/>
          </a:xfrm>
        </p:spPr>
        <p:txBody>
          <a:bodyPr anchor="t"/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C6D531-F2EF-7045-BED7-2746E91518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E8E337-B727-2D47-9AD8-446E0F9ACB2C}"/>
              </a:ext>
            </a:extLst>
          </p:cNvPr>
          <p:cNvCxnSpPr/>
          <p:nvPr userDrawn="1"/>
        </p:nvCxnSpPr>
        <p:spPr>
          <a:xfrm>
            <a:off x="860425" y="6178550"/>
            <a:ext cx="0" cy="511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1749756-9FA7-464A-95C8-A75DE8A67E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1925" t="37987" r="32206" b="36974"/>
          <a:stretch/>
        </p:blipFill>
        <p:spPr>
          <a:xfrm>
            <a:off x="949325" y="6109287"/>
            <a:ext cx="1581805" cy="6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4297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jade - su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8298000" cy="611297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578798"/>
            <a:ext cx="8297999" cy="4377502"/>
          </a:xfrm>
        </p:spPr>
        <p:txBody>
          <a:bodyPr anchor="t"/>
          <a:lstStyle>
            <a:lvl1pPr marL="360000" indent="-360000">
              <a:lnSpc>
                <a:spcPts val="4000"/>
              </a:lnSpc>
              <a:spcBef>
                <a:spcPts val="0"/>
              </a:spcBef>
              <a:buFont typeface="+mj-lt"/>
              <a:buAutoNum type="arabicPeriod"/>
              <a:defRPr sz="21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BC44FF-814E-BA4A-B37E-90AE9A7521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4221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wo column - jade - su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106456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D9F3EB7-C5AC-E041-BAFE-6D4EBC43BA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964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03897B-84D8-8F45-9C22-F0C2474BE0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2851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wo column bullets - jade - su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32A42C-9C8F-8847-9012-66EF0CF363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98563" y="1727200"/>
            <a:ext cx="5148000" cy="4229100"/>
          </a:xfrm>
        </p:spPr>
        <p:txBody>
          <a:bodyPr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None/>
              <a:defRPr sz="1600" b="1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2pPr>
            <a:lvl3pPr marL="144000" indent="-14400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3pPr>
            <a:lvl4pPr marL="144000" indent="0">
              <a:lnSpc>
                <a:spcPts val="1800"/>
              </a:lnSpc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4pPr>
            <a:lvl5pPr marL="288000" indent="-14400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106456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01D0634-D2AC-B149-809D-D8F54B4FB4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96400" y="1727200"/>
            <a:ext cx="5148000" cy="4229100"/>
          </a:xfrm>
        </p:spPr>
        <p:txBody>
          <a:bodyPr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None/>
              <a:defRPr sz="1600" b="1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2pPr>
            <a:lvl3pPr marL="285750" indent="-285750">
              <a:lnSpc>
                <a:spcPts val="1800"/>
              </a:lnSpc>
              <a:spcBef>
                <a:spcPts val="0"/>
              </a:spcBef>
              <a:buNone/>
              <a:defRPr lang="en-GB" sz="1600" b="0" i="0" kern="1200" dirty="0" smtClean="0">
                <a:solidFill>
                  <a:schemeClr val="tx1"/>
                </a:solidFill>
                <a:latin typeface="Unilever Shilling" panose="020B0502020202020204" pitchFamily="34" charset="77"/>
                <a:ea typeface="+mn-ea"/>
                <a:cs typeface="Unilever Shilling" panose="020B0502020202020204" pitchFamily="34" charset="77"/>
              </a:defRPr>
            </a:lvl3pPr>
            <a:lvl4pPr marL="144000" indent="0">
              <a:lnSpc>
                <a:spcPts val="1800"/>
              </a:lnSpc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4pPr>
            <a:lvl5pPr marL="288000" indent="-14400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E2AB5A-43EA-CA43-8317-ABFC7DEEB1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8680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Chart - jade - su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AFB4213-114B-7443-84F2-CCBFD6349385}"/>
              </a:ext>
            </a:extLst>
          </p:cNvPr>
          <p:cNvSpPr/>
          <p:nvPr userDrawn="1"/>
        </p:nvSpPr>
        <p:spPr>
          <a:xfrm>
            <a:off x="6705600" y="0"/>
            <a:ext cx="5486400" cy="6858000"/>
          </a:xfrm>
          <a:prstGeom prst="rect">
            <a:avLst/>
          </a:prstGeom>
          <a:solidFill>
            <a:srgbClr val="EFF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51480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02A427BA-E168-3244-8209-64AE6FEF003B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7077600" y="288000"/>
            <a:ext cx="4770000" cy="5670000"/>
          </a:xfrm>
          <a:solidFill>
            <a:srgbClr val="EFF9F8"/>
          </a:solidFill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B68489-104D-CA4D-9913-5CDC31FCDC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5950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Chart bullets - jade - su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E650F7-4042-AF45-B67F-C2AE395F7E53}"/>
              </a:ext>
            </a:extLst>
          </p:cNvPr>
          <p:cNvSpPr/>
          <p:nvPr userDrawn="1"/>
        </p:nvSpPr>
        <p:spPr>
          <a:xfrm>
            <a:off x="6705600" y="0"/>
            <a:ext cx="5486400" cy="6858000"/>
          </a:xfrm>
          <a:prstGeom prst="rect">
            <a:avLst/>
          </a:prstGeom>
          <a:solidFill>
            <a:srgbClr val="EFF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8A58FEC2-C2C6-084E-B927-09011E21FC46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7077600" y="288000"/>
            <a:ext cx="4770000" cy="5670000"/>
          </a:xfrm>
          <a:solidFill>
            <a:srgbClr val="EFF9F8"/>
          </a:solidFill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32A42C-9C8F-8847-9012-66EF0CF363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98563" y="1727200"/>
            <a:ext cx="5148000" cy="4229100"/>
          </a:xfrm>
        </p:spPr>
        <p:txBody>
          <a:bodyPr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None/>
              <a:defRPr sz="1600" b="1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2pPr>
            <a:lvl3pPr marL="144000" indent="-14400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3pPr>
            <a:lvl4pPr marL="144000" indent="0">
              <a:lnSpc>
                <a:spcPts val="1800"/>
              </a:lnSpc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4pPr>
            <a:lvl5pPr marL="288000" indent="-14400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5147763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1503F9-1A3D-BE4C-9055-0094BB5DC1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5071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Image - jade - su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DF02396-4796-1D4D-8DBF-7B5BB98F76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05600" y="0"/>
            <a:ext cx="5486400" cy="6858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51480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94066-EBC7-684B-B3DD-FFCE7E0082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925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wo images - jade - su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D473F15-2B66-604F-BF00-0346F78A5F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110" y="3429000"/>
            <a:ext cx="5486400" cy="3429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DF02396-4796-1D4D-8DBF-7B5BB98F76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05600" y="0"/>
            <a:ext cx="5486400" cy="3429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51480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CB2192-3164-C944-B7B1-6C9277A4BB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771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hree images - jade - su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D473F15-2B66-604F-BF00-0346F78A5F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5600" y="3429000"/>
            <a:ext cx="5486400" cy="3429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DF02396-4796-1D4D-8DBF-7B5BB98F76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06800" y="0"/>
            <a:ext cx="2743200" cy="3429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51480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22F912AD-F964-0F41-B51E-68F9123832C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448800" y="0"/>
            <a:ext cx="2743200" cy="3429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3F9686-E3EB-164B-87B3-5F7948D2ED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4074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Big image - jade - su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D473F15-2B66-604F-BF00-0346F78A5F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55676" y="0"/>
            <a:ext cx="11336323" cy="6858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CDF2FF-ED32-414F-831F-1F085E3259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6663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wo big images - jade - su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D473F15-2B66-604F-BF00-0346F78A5F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5490" y="0"/>
            <a:ext cx="5673600" cy="6858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50708BE0-CEAD-E04F-AEF9-B5926144AA3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18400" y="0"/>
            <a:ext cx="5673600" cy="6858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42F156-5CB6-8747-8952-CE9526EE2F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883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- two lines - jade - fis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99" y="1285139"/>
            <a:ext cx="8298000" cy="1262118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DF486-6287-2449-9F17-D507B95FC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999" y="334737"/>
            <a:ext cx="8338410" cy="576916"/>
          </a:xfrm>
        </p:spPr>
        <p:txBody>
          <a:bodyPr anchor="b"/>
          <a:lstStyle>
            <a:lvl1pPr marL="0" indent="0">
              <a:lnSpc>
                <a:spcPts val="44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7999" y="2863458"/>
            <a:ext cx="8297999" cy="823912"/>
          </a:xfrm>
        </p:spPr>
        <p:txBody>
          <a:bodyPr anchor="t"/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040E4C-268C-4D4B-A392-2919A3AE65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A086718-B9DF-F64D-B9F6-E790EB55F644}"/>
              </a:ext>
            </a:extLst>
          </p:cNvPr>
          <p:cNvCxnSpPr/>
          <p:nvPr userDrawn="1"/>
        </p:nvCxnSpPr>
        <p:spPr>
          <a:xfrm>
            <a:off x="860425" y="6178550"/>
            <a:ext cx="0" cy="511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1E99BD9-AF5D-7246-B595-4689ACB4BB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1925" t="37987" r="32206" b="36974"/>
          <a:stretch/>
        </p:blipFill>
        <p:spPr>
          <a:xfrm>
            <a:off x="949325" y="6109287"/>
            <a:ext cx="1581805" cy="6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0441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hree big images - jade - su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D473F15-2B66-604F-BF00-0346F78A5F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5490" y="0"/>
            <a:ext cx="5673600" cy="34308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50708BE0-CEAD-E04F-AEF9-B5926144AA3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18400" y="0"/>
            <a:ext cx="5673600" cy="6858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7A1995AE-37E0-564F-84E7-267557E55A1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5490" y="3427200"/>
            <a:ext cx="5673600" cy="34308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A69AB5-E1CE-0747-8A41-FD6DB1515E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3476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Background image - jade - su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DF02396-4796-1D4D-8DBF-7B5BB98F76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5490" y="0"/>
            <a:ext cx="11346510" cy="6858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51480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0E8EA8-34F4-4E43-BB84-BCE3E875537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5159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itle and sidebar - jade - swir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2D84E-48D4-224B-97D4-2B5B7C00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37"/>
            <a:ext cx="10584000" cy="864000"/>
          </a:xfrm>
        </p:spPr>
        <p:txBody>
          <a:bodyPr anchor="t"/>
          <a:lstStyle>
            <a:lvl1pPr>
              <a:lnSpc>
                <a:spcPts val="2700"/>
              </a:lnSpc>
              <a:defRPr sz="2500" b="1" i="0"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55C7F-93C3-0045-AFB3-F3E3A2622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479" y="6461125"/>
            <a:ext cx="477157" cy="2533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BDCB8F0-2F26-1249-A4B5-3790032CEB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198800" y="6462425"/>
            <a:ext cx="4668523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A324EF-F2AE-D846-A0EE-6FA9FBB30B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3789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jade - swir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8298000" cy="611297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578798"/>
            <a:ext cx="8297999" cy="4377502"/>
          </a:xfrm>
        </p:spPr>
        <p:txBody>
          <a:bodyPr anchor="t"/>
          <a:lstStyle>
            <a:lvl1pPr marL="360000" indent="-360000">
              <a:lnSpc>
                <a:spcPts val="4000"/>
              </a:lnSpc>
              <a:spcBef>
                <a:spcPts val="0"/>
              </a:spcBef>
              <a:buFont typeface="+mj-lt"/>
              <a:buAutoNum type="arabicPeriod"/>
              <a:defRPr sz="21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A207DA-298E-C947-BB77-13C711959AB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7261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wo column - jade - swir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106456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D9F3EB7-C5AC-E041-BAFE-6D4EBC43BA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964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281C13-DE5D-D149-981E-F2B0A35015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7083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wo column bullets - jade - swir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32A42C-9C8F-8847-9012-66EF0CF363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98563" y="1727200"/>
            <a:ext cx="5148000" cy="4229100"/>
          </a:xfrm>
        </p:spPr>
        <p:txBody>
          <a:bodyPr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None/>
              <a:defRPr sz="1600" b="1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2pPr>
            <a:lvl3pPr marL="144000" indent="-14400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3pPr>
            <a:lvl4pPr marL="144000" indent="0">
              <a:lnSpc>
                <a:spcPts val="1800"/>
              </a:lnSpc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4pPr>
            <a:lvl5pPr marL="288000" indent="-14400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106456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01D0634-D2AC-B149-809D-D8F54B4FB4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96400" y="1727200"/>
            <a:ext cx="5148000" cy="4229100"/>
          </a:xfrm>
        </p:spPr>
        <p:txBody>
          <a:bodyPr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None/>
              <a:defRPr sz="1600" b="1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2pPr>
            <a:lvl3pPr marL="285750" indent="-285750">
              <a:lnSpc>
                <a:spcPts val="1800"/>
              </a:lnSpc>
              <a:spcBef>
                <a:spcPts val="0"/>
              </a:spcBef>
              <a:buNone/>
              <a:defRPr lang="en-GB" sz="1600" b="0" i="0" kern="1200" dirty="0" smtClean="0">
                <a:solidFill>
                  <a:schemeClr val="tx1"/>
                </a:solidFill>
                <a:latin typeface="Unilever Shilling" panose="020B0502020202020204" pitchFamily="34" charset="77"/>
                <a:ea typeface="+mn-ea"/>
                <a:cs typeface="Unilever Shilling" panose="020B0502020202020204" pitchFamily="34" charset="77"/>
              </a:defRPr>
            </a:lvl3pPr>
            <a:lvl4pPr marL="144000" indent="0">
              <a:lnSpc>
                <a:spcPts val="1800"/>
              </a:lnSpc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4pPr>
            <a:lvl5pPr marL="288000" indent="-14400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373F49-FF65-1A43-BFE1-1ED0F11C1D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253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Chart - jade - swir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61511DB-FF41-4643-83DF-1155AC94D37D}"/>
              </a:ext>
            </a:extLst>
          </p:cNvPr>
          <p:cNvSpPr/>
          <p:nvPr userDrawn="1"/>
        </p:nvSpPr>
        <p:spPr>
          <a:xfrm>
            <a:off x="6705600" y="0"/>
            <a:ext cx="5486400" cy="6858000"/>
          </a:xfrm>
          <a:prstGeom prst="rect">
            <a:avLst/>
          </a:prstGeom>
          <a:solidFill>
            <a:srgbClr val="EFF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51480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02A427BA-E168-3244-8209-64AE6FEF003B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7077600" y="288000"/>
            <a:ext cx="4770000" cy="5670000"/>
          </a:xfrm>
          <a:solidFill>
            <a:srgbClr val="EFF9F8"/>
          </a:solidFill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577D04-5989-064A-A4DE-91AAD779FF2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8906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Chart bullets - jade - swir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33B3A11-0E75-C447-9DF2-26F88F1F3609}"/>
              </a:ext>
            </a:extLst>
          </p:cNvPr>
          <p:cNvSpPr/>
          <p:nvPr userDrawn="1"/>
        </p:nvSpPr>
        <p:spPr>
          <a:xfrm>
            <a:off x="6705600" y="0"/>
            <a:ext cx="5486400" cy="6858000"/>
          </a:xfrm>
          <a:prstGeom prst="rect">
            <a:avLst/>
          </a:prstGeom>
          <a:solidFill>
            <a:srgbClr val="EFF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8A58FEC2-C2C6-084E-B927-09011E21FC46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7077600" y="288000"/>
            <a:ext cx="4770000" cy="5670000"/>
          </a:xfrm>
          <a:solidFill>
            <a:srgbClr val="EFF9F8"/>
          </a:solidFill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32A42C-9C8F-8847-9012-66EF0CF363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98563" y="1727200"/>
            <a:ext cx="5148000" cy="4229100"/>
          </a:xfrm>
        </p:spPr>
        <p:txBody>
          <a:bodyPr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None/>
              <a:defRPr sz="1600" b="1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2pPr>
            <a:lvl3pPr marL="144000" indent="-14400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3pPr>
            <a:lvl4pPr marL="144000" indent="0">
              <a:lnSpc>
                <a:spcPts val="1800"/>
              </a:lnSpc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4pPr>
            <a:lvl5pPr marL="288000" indent="-14400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5147763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13D49E-EA22-C448-AD12-E362FDBE68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10805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Image - jade - swir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DF02396-4796-1D4D-8DBF-7B5BB98F76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05600" y="0"/>
            <a:ext cx="5486400" cy="6858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51480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D29B76-5E15-0E4C-BDFC-49CAFD036F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00842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wo images - jade - swir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D473F15-2B66-604F-BF00-0346F78A5F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110" y="3429000"/>
            <a:ext cx="5486400" cy="3429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DF02396-4796-1D4D-8DBF-7B5BB98F76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05600" y="0"/>
            <a:ext cx="5486400" cy="3429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51480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8B9BD1-9942-5643-8C0D-7EA958CC7BC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0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DADA17-67FF-1D46-9C1B-A74320239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C40CC-4029-564B-B3C1-A3A40FD32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8D1C6-984D-DC46-9E5B-26269980A5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1" i="0">
                <a:solidFill>
                  <a:schemeClr val="tx2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5A9B5419-84FE-6645-8EB5-9AA33A926C27}" type="datetime1">
              <a:rPr lang="en-GB" smtClean="0"/>
              <a:t>14/01/2022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3B4F8-6102-EA42-88D1-FD2A2DFDC2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1200" b="1" i="0">
                <a:solidFill>
                  <a:schemeClr val="tx2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DCA75-E51C-564D-B24E-143533977B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1" i="0">
                <a:solidFill>
                  <a:schemeClr val="tx2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18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97" r:id="rId2"/>
    <p:sldLayoutId id="2147483798" r:id="rId3"/>
    <p:sldLayoutId id="2147483800" r:id="rId4"/>
    <p:sldLayoutId id="2147483939" r:id="rId5"/>
    <p:sldLayoutId id="2147483940" r:id="rId6"/>
    <p:sldLayoutId id="2147483941" r:id="rId7"/>
    <p:sldLayoutId id="2147483945" r:id="rId8"/>
    <p:sldLayoutId id="2147483946" r:id="rId9"/>
    <p:sldLayoutId id="2147483947" r:id="rId10"/>
    <p:sldLayoutId id="2147483948" r:id="rId11"/>
    <p:sldLayoutId id="2147483949" r:id="rId12"/>
    <p:sldLayoutId id="2147483950" r:id="rId13"/>
    <p:sldLayoutId id="2147483951" r:id="rId14"/>
    <p:sldLayoutId id="2147483952" r:id="rId15"/>
    <p:sldLayoutId id="2147483953" r:id="rId16"/>
    <p:sldLayoutId id="2147483954" r:id="rId17"/>
    <p:sldLayoutId id="2147483955" r:id="rId18"/>
    <p:sldLayoutId id="2147483956" r:id="rId19"/>
    <p:sldLayoutId id="2147483962" r:id="rId20"/>
    <p:sldLayoutId id="2147483961" r:id="rId21"/>
    <p:sldLayoutId id="2147483960" r:id="rId22"/>
    <p:sldLayoutId id="2147483959" r:id="rId23"/>
    <p:sldLayoutId id="2147483957" r:id="rId24"/>
    <p:sldLayoutId id="2147483973" r:id="rId25"/>
    <p:sldLayoutId id="2147483974" r:id="rId26"/>
    <p:sldLayoutId id="2147483975" r:id="rId27"/>
    <p:sldLayoutId id="2147483976" r:id="rId28"/>
    <p:sldLayoutId id="2147483977" r:id="rId29"/>
    <p:sldLayoutId id="2147483979" r:id="rId30"/>
    <p:sldLayoutId id="2147483980" r:id="rId31"/>
    <p:sldLayoutId id="2147483981" r:id="rId32"/>
    <p:sldLayoutId id="2147483982" r:id="rId33"/>
    <p:sldLayoutId id="2147483983" r:id="rId34"/>
    <p:sldLayoutId id="2147483984" r:id="rId35"/>
    <p:sldLayoutId id="2147483985" r:id="rId36"/>
    <p:sldLayoutId id="2147483986" r:id="rId37"/>
    <p:sldLayoutId id="2147483988" r:id="rId38"/>
    <p:sldLayoutId id="2147483987" r:id="rId39"/>
    <p:sldLayoutId id="2147483841" r:id="rId40"/>
    <p:sldLayoutId id="2147483850" r:id="rId41"/>
    <p:sldLayoutId id="2147483856" r:id="rId42"/>
    <p:sldLayoutId id="2147483862" r:id="rId43"/>
    <p:sldLayoutId id="2147483978" r:id="rId44"/>
    <p:sldLayoutId id="2147483874" r:id="rId45"/>
    <p:sldLayoutId id="2147483880" r:id="rId46"/>
    <p:sldLayoutId id="2147483886" r:id="rId47"/>
    <p:sldLayoutId id="2147483934" r:id="rId48"/>
    <p:sldLayoutId id="2147483898" r:id="rId49"/>
    <p:sldLayoutId id="2147483904" r:id="rId50"/>
    <p:sldLayoutId id="2147483910" r:id="rId51"/>
    <p:sldLayoutId id="2147483928" r:id="rId52"/>
    <p:sldLayoutId id="2147483839" r:id="rId53"/>
    <p:sldLayoutId id="2147483852" r:id="rId54"/>
    <p:sldLayoutId id="2147483858" r:id="rId55"/>
    <p:sldLayoutId id="2147483864" r:id="rId56"/>
    <p:sldLayoutId id="2147483869" r:id="rId57"/>
    <p:sldLayoutId id="2147483876" r:id="rId58"/>
    <p:sldLayoutId id="2147483882" r:id="rId59"/>
    <p:sldLayoutId id="2147483888" r:id="rId60"/>
    <p:sldLayoutId id="2147483935" r:id="rId61"/>
    <p:sldLayoutId id="2147483900" r:id="rId62"/>
    <p:sldLayoutId id="2147483906" r:id="rId63"/>
    <p:sldLayoutId id="2147483912" r:id="rId64"/>
    <p:sldLayoutId id="2147483930" r:id="rId65"/>
    <p:sldLayoutId id="2147483842" r:id="rId66"/>
    <p:sldLayoutId id="2147483853" r:id="rId67"/>
    <p:sldLayoutId id="2147483859" r:id="rId68"/>
    <p:sldLayoutId id="2147483865" r:id="rId69"/>
    <p:sldLayoutId id="2147483870" r:id="rId70"/>
    <p:sldLayoutId id="2147483877" r:id="rId71"/>
    <p:sldLayoutId id="2147483883" r:id="rId72"/>
    <p:sldLayoutId id="2147483889" r:id="rId73"/>
    <p:sldLayoutId id="2147483936" r:id="rId74"/>
    <p:sldLayoutId id="2147483901" r:id="rId75"/>
    <p:sldLayoutId id="2147483907" r:id="rId76"/>
    <p:sldLayoutId id="2147483913" r:id="rId77"/>
    <p:sldLayoutId id="2147483931" r:id="rId78"/>
    <p:sldLayoutId id="2147483840" r:id="rId79"/>
    <p:sldLayoutId id="2147483854" r:id="rId80"/>
    <p:sldLayoutId id="2147483860" r:id="rId81"/>
    <p:sldLayoutId id="2147483866" r:id="rId82"/>
    <p:sldLayoutId id="2147483871" r:id="rId83"/>
    <p:sldLayoutId id="2147483878" r:id="rId84"/>
    <p:sldLayoutId id="2147483884" r:id="rId85"/>
    <p:sldLayoutId id="2147483890" r:id="rId86"/>
    <p:sldLayoutId id="2147483937" r:id="rId87"/>
    <p:sldLayoutId id="2147483902" r:id="rId88"/>
    <p:sldLayoutId id="2147483908" r:id="rId89"/>
    <p:sldLayoutId id="2147483914" r:id="rId90"/>
    <p:sldLayoutId id="2147483932" r:id="rId91"/>
    <p:sldLayoutId id="2147483838" r:id="rId92"/>
    <p:sldLayoutId id="2147483855" r:id="rId93"/>
    <p:sldLayoutId id="2147483861" r:id="rId94"/>
    <p:sldLayoutId id="2147483867" r:id="rId95"/>
    <p:sldLayoutId id="2147483872" r:id="rId96"/>
    <p:sldLayoutId id="2147483879" r:id="rId97"/>
    <p:sldLayoutId id="2147483885" r:id="rId98"/>
    <p:sldLayoutId id="2147483891" r:id="rId99"/>
    <p:sldLayoutId id="2147483938" r:id="rId100"/>
    <p:sldLayoutId id="2147483903" r:id="rId101"/>
    <p:sldLayoutId id="2147483909" r:id="rId102"/>
    <p:sldLayoutId id="2147483915" r:id="rId103"/>
    <p:sldLayoutId id="2147483933" r:id="rId104"/>
    <p:sldLayoutId id="2147483968" r:id="rId105"/>
    <p:sldLayoutId id="2147483969" r:id="rId106"/>
    <p:sldLayoutId id="2147483970" r:id="rId107"/>
    <p:sldLayoutId id="2147483971" r:id="rId108"/>
    <p:sldLayoutId id="2147483972" r:id="rId109"/>
    <p:sldLayoutId id="2147483958" r:id="rId110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2"/>
          </a:solidFill>
          <a:latin typeface="Unilever Shilling" panose="020B0502020202020204" pitchFamily="34" charset="77"/>
          <a:ea typeface="+mj-ea"/>
          <a:cs typeface="Unilever Shilling" panose="020B0502020202020204" pitchFamily="34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500" b="1" i="0" kern="1200">
          <a:solidFill>
            <a:schemeClr val="tx2"/>
          </a:solidFill>
          <a:latin typeface="Unilever Shilling Medium" panose="020B0502020202020204" pitchFamily="34" charset="77"/>
          <a:ea typeface="+mn-ea"/>
          <a:cs typeface="Unilever Shilling Medium" panose="020B0502020202020204" pitchFamily="34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i="0" kern="1200">
          <a:solidFill>
            <a:schemeClr val="tx2"/>
          </a:solidFill>
          <a:latin typeface="Unilever Shilling Medium" panose="020B0502020202020204" pitchFamily="34" charset="77"/>
          <a:ea typeface="+mn-ea"/>
          <a:cs typeface="Unilever Shilling Medium" panose="020B0502020202020204" pitchFamily="34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i="0" kern="1200">
          <a:solidFill>
            <a:schemeClr val="tx2"/>
          </a:solidFill>
          <a:latin typeface="Unilever Shilling Medium" panose="020B0502020202020204" pitchFamily="34" charset="77"/>
          <a:ea typeface="+mn-ea"/>
          <a:cs typeface="Unilever Shilling Medium" panose="020B0502020202020204" pitchFamily="34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i="0" kern="1200">
          <a:solidFill>
            <a:schemeClr val="tx2"/>
          </a:solidFill>
          <a:latin typeface="Unilever Shilling Medium" panose="020B0502020202020204" pitchFamily="34" charset="77"/>
          <a:ea typeface="+mn-ea"/>
          <a:cs typeface="Unilever Shilling Medium" panose="020B0502020202020204" pitchFamily="34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i="0" kern="1200">
          <a:solidFill>
            <a:schemeClr val="tx2"/>
          </a:solidFill>
          <a:latin typeface="Unilever Shilling Medium" panose="020B0502020202020204" pitchFamily="34" charset="77"/>
          <a:ea typeface="+mn-ea"/>
          <a:cs typeface="Unilever Shilling Medium" panose="020B0502020202020204" pitchFamily="34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1A244-E997-468F-A86B-DCB018DB9E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998" y="1152000"/>
            <a:ext cx="9004475" cy="1857530"/>
          </a:xfrm>
        </p:spPr>
        <p:txBody>
          <a:bodyPr/>
          <a:lstStyle/>
          <a:p>
            <a:r>
              <a:rPr lang="tr-TR" dirty="0"/>
              <a:t>BW/4HANA – </a:t>
            </a:r>
            <a:r>
              <a:rPr lang="tr-TR" dirty="0" err="1"/>
              <a:t>Reporting</a:t>
            </a:r>
            <a:r>
              <a:rPr lang="tr-TR" dirty="0"/>
              <a:t> FAQ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DAB11-B427-42A6-8045-C382339D2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B52C-7A0F-2144-B101-A0604639E43B}" type="datetime1">
              <a:rPr lang="en-GB" smtClean="0"/>
              <a:pPr/>
              <a:t>14/01/2022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31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4986D-542A-45CF-8CAB-B72EBA1F6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Local</a:t>
            </a:r>
            <a:r>
              <a:rPr lang="tr-TR" dirty="0"/>
              <a:t> </a:t>
            </a:r>
            <a:r>
              <a:rPr lang="tr-TR" dirty="0" err="1"/>
              <a:t>Workbook</a:t>
            </a:r>
            <a:r>
              <a:rPr lang="tr-TR" dirty="0"/>
              <a:t> </a:t>
            </a:r>
            <a:r>
              <a:rPr lang="tr-TR" dirty="0" err="1"/>
              <a:t>System</a:t>
            </a:r>
            <a:r>
              <a:rPr lang="tr-TR" dirty="0"/>
              <a:t> Connection Update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AA9981-F27C-4978-839D-EFDF2D17BE29}"/>
              </a:ext>
            </a:extLst>
          </p:cNvPr>
          <p:cNvSpPr txBox="1"/>
          <p:nvPr/>
        </p:nvSpPr>
        <p:spPr>
          <a:xfrm>
            <a:off x="10543822" y="1501422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 err="1">
              <a:solidFill>
                <a:schemeClr val="tx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3949B-D5D5-4036-A1A6-955944F77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978" y="1309391"/>
            <a:ext cx="5249008" cy="42392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43878CE-8B3A-4420-8E47-7CCFD9BF9468}"/>
              </a:ext>
            </a:extLst>
          </p:cNvPr>
          <p:cNvSpPr/>
          <p:nvPr/>
        </p:nvSpPr>
        <p:spPr>
          <a:xfrm>
            <a:off x="3714044" y="1185333"/>
            <a:ext cx="1783645" cy="141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FBB0470-93E6-4C1B-887E-EA4442C65FC6}"/>
              </a:ext>
            </a:extLst>
          </p:cNvPr>
          <p:cNvSpPr/>
          <p:nvPr/>
        </p:nvSpPr>
        <p:spPr>
          <a:xfrm>
            <a:off x="2122310" y="4718756"/>
            <a:ext cx="2122312" cy="49193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BEC698-3FA2-4163-9F41-2D408A9DB0A5}"/>
              </a:ext>
            </a:extLst>
          </p:cNvPr>
          <p:cNvCxnSpPr>
            <a:cxnSpLocks/>
          </p:cNvCxnSpPr>
          <p:nvPr/>
        </p:nvCxnSpPr>
        <p:spPr>
          <a:xfrm flipH="1">
            <a:off x="3601156" y="2596325"/>
            <a:ext cx="530578" cy="21224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38BB610-5C3C-4C65-B768-922036130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172" y="1766654"/>
            <a:ext cx="3991532" cy="33246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1A7CE8A-6AF8-497D-B6EE-AA0AFBB9CA19}"/>
              </a:ext>
            </a:extLst>
          </p:cNvPr>
          <p:cNvSpPr/>
          <p:nvPr/>
        </p:nvSpPr>
        <p:spPr>
          <a:xfrm>
            <a:off x="7306323" y="2104008"/>
            <a:ext cx="3829382" cy="22726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843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4986D-542A-45CF-8CAB-B72EBA1F6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How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create</a:t>
            </a:r>
            <a:r>
              <a:rPr lang="tr-TR" dirty="0"/>
              <a:t> </a:t>
            </a:r>
            <a:r>
              <a:rPr lang="tr-TR" dirty="0" err="1"/>
              <a:t>Local</a:t>
            </a:r>
            <a:r>
              <a:rPr lang="tr-TR" dirty="0"/>
              <a:t> Formula - 1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AA9981-F27C-4978-839D-EFDF2D17BE29}"/>
              </a:ext>
            </a:extLst>
          </p:cNvPr>
          <p:cNvSpPr txBox="1"/>
          <p:nvPr/>
        </p:nvSpPr>
        <p:spPr>
          <a:xfrm>
            <a:off x="10543822" y="1501422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 err="1">
              <a:solidFill>
                <a:schemeClr val="tx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AB6CA4-0CE9-441D-B4D8-44274E97FC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38578" y="780358"/>
            <a:ext cx="9505244" cy="586879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700" dirty="0">
                <a:solidFill>
                  <a:schemeClr val="tx1"/>
                </a:solidFill>
              </a:rPr>
              <a:t>Select </a:t>
            </a:r>
            <a:r>
              <a:rPr lang="tr-TR" sz="1700" dirty="0" err="1">
                <a:solidFill>
                  <a:schemeClr val="tx1"/>
                </a:solidFill>
              </a:rPr>
              <a:t>all</a:t>
            </a:r>
            <a:r>
              <a:rPr lang="tr-TR" sz="1700" dirty="0">
                <a:solidFill>
                  <a:schemeClr val="tx1"/>
                </a:solidFill>
              </a:rPr>
              <a:t> the </a:t>
            </a:r>
            <a:r>
              <a:rPr lang="tr-TR" sz="1700" dirty="0" err="1">
                <a:solidFill>
                  <a:schemeClr val="tx1"/>
                </a:solidFill>
              </a:rPr>
              <a:t>measures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you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want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to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add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local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formula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for</a:t>
            </a:r>
            <a:r>
              <a:rPr lang="tr-TR" sz="1700" dirty="0">
                <a:solidFill>
                  <a:schemeClr val="tx1"/>
                </a:solidFill>
              </a:rPr>
              <a:t> -&gt; </a:t>
            </a:r>
            <a:r>
              <a:rPr lang="tr-TR" sz="1700" dirty="0" err="1">
                <a:solidFill>
                  <a:schemeClr val="tx1"/>
                </a:solidFill>
              </a:rPr>
              <a:t>Calculations</a:t>
            </a:r>
            <a:r>
              <a:rPr lang="tr-TR" sz="1700" dirty="0">
                <a:solidFill>
                  <a:schemeClr val="tx1"/>
                </a:solidFill>
              </a:rPr>
              <a:t> -&gt; </a:t>
            </a:r>
            <a:r>
              <a:rPr lang="tr-TR" sz="1700" dirty="0" err="1">
                <a:solidFill>
                  <a:schemeClr val="tx1"/>
                </a:solidFill>
              </a:rPr>
              <a:t>Add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Calculation</a:t>
            </a:r>
            <a:endParaRPr lang="tr-TR" sz="17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18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FA5F8A-79C0-4FF0-BD8D-B4E64D0D9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942" y="2152438"/>
            <a:ext cx="7640116" cy="31246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2883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4986D-542A-45CF-8CAB-B72EBA1F6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How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create</a:t>
            </a:r>
            <a:r>
              <a:rPr lang="tr-TR" dirty="0"/>
              <a:t> </a:t>
            </a:r>
            <a:r>
              <a:rPr lang="tr-TR" dirty="0" err="1"/>
              <a:t>Local</a:t>
            </a:r>
            <a:r>
              <a:rPr lang="tr-TR" dirty="0"/>
              <a:t> Formula - 2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AA9981-F27C-4978-839D-EFDF2D17BE29}"/>
              </a:ext>
            </a:extLst>
          </p:cNvPr>
          <p:cNvSpPr txBox="1"/>
          <p:nvPr/>
        </p:nvSpPr>
        <p:spPr>
          <a:xfrm>
            <a:off x="10543822" y="1501422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 err="1">
              <a:solidFill>
                <a:schemeClr val="tx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AB6CA4-0CE9-441D-B4D8-44274E97FC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38577" y="780358"/>
            <a:ext cx="11029598" cy="586879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700" dirty="0" err="1">
                <a:solidFill>
                  <a:schemeClr val="tx1"/>
                </a:solidFill>
              </a:rPr>
              <a:t>Local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formula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result</a:t>
            </a:r>
            <a:r>
              <a:rPr lang="tr-TR" sz="1700" dirty="0">
                <a:solidFill>
                  <a:schemeClr val="tx1"/>
                </a:solidFill>
              </a:rPr>
              <a:t> is </a:t>
            </a:r>
            <a:r>
              <a:rPr lang="tr-TR" sz="1700" dirty="0" err="1">
                <a:solidFill>
                  <a:schemeClr val="tx1"/>
                </a:solidFill>
              </a:rPr>
              <a:t>added</a:t>
            </a:r>
            <a:r>
              <a:rPr lang="tr-TR" sz="1700" dirty="0">
                <a:solidFill>
                  <a:schemeClr val="tx1"/>
                </a:solidFill>
              </a:rPr>
              <a:t> at the </a:t>
            </a:r>
            <a:r>
              <a:rPr lang="tr-TR" sz="1700" dirty="0" err="1">
                <a:solidFill>
                  <a:schemeClr val="tx1"/>
                </a:solidFill>
              </a:rPr>
              <a:t>end</a:t>
            </a:r>
            <a:endParaRPr lang="tr-TR" sz="17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700" dirty="0">
                <a:solidFill>
                  <a:schemeClr val="tx1"/>
                </a:solidFill>
              </a:rPr>
              <a:t>Change the </a:t>
            </a:r>
            <a:r>
              <a:rPr lang="tr-TR" sz="1700" dirty="0" err="1">
                <a:solidFill>
                  <a:schemeClr val="tx1"/>
                </a:solidFill>
              </a:rPr>
              <a:t>description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or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the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calculation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logic</a:t>
            </a:r>
            <a:r>
              <a:rPr lang="tr-TR" sz="1700" dirty="0">
                <a:solidFill>
                  <a:schemeClr val="tx1"/>
                </a:solidFill>
              </a:rPr>
              <a:t> as </a:t>
            </a:r>
            <a:r>
              <a:rPr lang="tr-TR" sz="1700" dirty="0" err="1">
                <a:solidFill>
                  <a:schemeClr val="tx1"/>
                </a:solidFill>
              </a:rPr>
              <a:t>following</a:t>
            </a:r>
            <a:r>
              <a:rPr lang="tr-TR" sz="1700" dirty="0">
                <a:solidFill>
                  <a:schemeClr val="tx1"/>
                </a:solidFill>
              </a:rPr>
              <a:t>:</a:t>
            </a:r>
            <a:endParaRPr lang="en-US" sz="17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F7FA2E-74D2-4FAA-9735-B5E113483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936" y="730988"/>
            <a:ext cx="5972175" cy="20288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1982C9-C849-44B5-BB08-7B3C9282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397" y="3429000"/>
            <a:ext cx="5005733" cy="31680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BA6835-C64C-465E-BA11-3EF8555DA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09" y="3429000"/>
            <a:ext cx="4708958" cy="32124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3558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12CCA-B233-4B15-9605-B6A4EBFBB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How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repeat</a:t>
            </a:r>
            <a:r>
              <a:rPr lang="tr-TR" dirty="0"/>
              <a:t> </a:t>
            </a:r>
            <a:r>
              <a:rPr lang="tr-TR" dirty="0" err="1"/>
              <a:t>values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2A592-CE27-4524-9A4D-7E8A848738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763481"/>
            <a:ext cx="9898287" cy="5192820"/>
          </a:xfrm>
        </p:spPr>
        <p:txBody>
          <a:bodyPr/>
          <a:lstStyle/>
          <a:p>
            <a:pPr marL="0" indent="0">
              <a:buNone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95F72F-5FA7-4309-8F9C-D1A55DD10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71" y="899297"/>
            <a:ext cx="9001957" cy="55317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F1407D0-6504-41FF-8C8C-252782859A7A}"/>
              </a:ext>
            </a:extLst>
          </p:cNvPr>
          <p:cNvSpPr/>
          <p:nvPr/>
        </p:nvSpPr>
        <p:spPr>
          <a:xfrm>
            <a:off x="8060923" y="1651248"/>
            <a:ext cx="719091" cy="18643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7CDF17-DED9-430F-9819-73D52940621D}"/>
              </a:ext>
            </a:extLst>
          </p:cNvPr>
          <p:cNvSpPr/>
          <p:nvPr/>
        </p:nvSpPr>
        <p:spPr>
          <a:xfrm>
            <a:off x="7741328" y="5100848"/>
            <a:ext cx="1118587" cy="25238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68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12CCA-B233-4B15-9605-B6A4EBFBB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How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display</a:t>
            </a:r>
            <a:r>
              <a:rPr lang="tr-TR" dirty="0"/>
              <a:t> </a:t>
            </a:r>
            <a:r>
              <a:rPr lang="tr-TR" dirty="0" err="1"/>
              <a:t>key</a:t>
            </a:r>
            <a:r>
              <a:rPr lang="tr-TR" dirty="0"/>
              <a:t> &amp; </a:t>
            </a:r>
            <a:r>
              <a:rPr lang="tr-TR" dirty="0" err="1"/>
              <a:t>text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2A592-CE27-4524-9A4D-7E8A848738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763481"/>
            <a:ext cx="9898287" cy="5192820"/>
          </a:xfrm>
        </p:spPr>
        <p:txBody>
          <a:bodyPr/>
          <a:lstStyle/>
          <a:p>
            <a:pPr marL="0" indent="0">
              <a:buNone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764390-BD13-4257-A209-97CA16302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874" y="1890944"/>
            <a:ext cx="10917141" cy="27432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7CDF17-DED9-430F-9819-73D52940621D}"/>
              </a:ext>
            </a:extLst>
          </p:cNvPr>
          <p:cNvSpPr/>
          <p:nvPr/>
        </p:nvSpPr>
        <p:spPr>
          <a:xfrm>
            <a:off x="8195499" y="3699614"/>
            <a:ext cx="1118587" cy="1516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E87EBF-8449-4883-AAD6-BBE2FBEC6013}"/>
              </a:ext>
            </a:extLst>
          </p:cNvPr>
          <p:cNvSpPr/>
          <p:nvPr/>
        </p:nvSpPr>
        <p:spPr>
          <a:xfrm>
            <a:off x="10207014" y="3359890"/>
            <a:ext cx="1229880" cy="6794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501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12CCA-B233-4B15-9605-B6A4EBFBB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How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enable</a:t>
            </a:r>
            <a:r>
              <a:rPr lang="tr-TR" dirty="0"/>
              <a:t> </a:t>
            </a:r>
            <a:r>
              <a:rPr lang="tr-TR" dirty="0" err="1"/>
              <a:t>Scaling</a:t>
            </a:r>
            <a:r>
              <a:rPr lang="tr-TR" dirty="0"/>
              <a:t> &amp; </a:t>
            </a:r>
            <a:r>
              <a:rPr lang="tr-TR" dirty="0" err="1"/>
              <a:t>Currency</a:t>
            </a:r>
            <a:r>
              <a:rPr lang="tr-TR" dirty="0"/>
              <a:t> </a:t>
            </a:r>
            <a:r>
              <a:rPr lang="tr-TR" dirty="0" err="1"/>
              <a:t>Translation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2A592-CE27-4524-9A4D-7E8A848738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763481"/>
            <a:ext cx="9898287" cy="5192820"/>
          </a:xfrm>
        </p:spPr>
        <p:txBody>
          <a:bodyPr/>
          <a:lstStyle/>
          <a:p>
            <a:pPr marL="0" indent="0">
              <a:buNone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5944FE-46AE-4543-931C-782BFC321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419" y="1521547"/>
            <a:ext cx="3096057" cy="33532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E87EBF-8449-4883-AAD6-BBE2FBEC6013}"/>
              </a:ext>
            </a:extLst>
          </p:cNvPr>
          <p:cNvSpPr/>
          <p:nvPr/>
        </p:nvSpPr>
        <p:spPr>
          <a:xfrm>
            <a:off x="2231737" y="1599739"/>
            <a:ext cx="1931889" cy="103692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25661-D92F-4118-9892-F5561BEEE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607" y="3622921"/>
            <a:ext cx="4334480" cy="26483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490BDF-AB27-416A-ACB8-4A012CA49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71" y="1251283"/>
            <a:ext cx="2181529" cy="21338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A6BCC21-BB06-45C4-8EC0-9266ADFEC248}"/>
              </a:ext>
            </a:extLst>
          </p:cNvPr>
          <p:cNvSpPr/>
          <p:nvPr/>
        </p:nvSpPr>
        <p:spPr>
          <a:xfrm>
            <a:off x="7440090" y="1374778"/>
            <a:ext cx="1931889" cy="113760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34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12CCA-B233-4B15-9605-B6A4EBFBB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How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increase</a:t>
            </a:r>
            <a:r>
              <a:rPr lang="tr-TR" dirty="0"/>
              <a:t> </a:t>
            </a:r>
            <a:r>
              <a:rPr lang="tr-TR" dirty="0" err="1"/>
              <a:t>Member</a:t>
            </a:r>
            <a:r>
              <a:rPr lang="tr-TR" dirty="0"/>
              <a:t> </a:t>
            </a:r>
            <a:r>
              <a:rPr lang="tr-TR" dirty="0" err="1"/>
              <a:t>Display</a:t>
            </a:r>
            <a:r>
              <a:rPr lang="tr-TR" dirty="0"/>
              <a:t> Limit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filtering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2A592-CE27-4524-9A4D-7E8A848738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719091"/>
            <a:ext cx="9898287" cy="5237210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700" dirty="0">
                <a:solidFill>
                  <a:schemeClr val="tx1"/>
                </a:solidFill>
              </a:rPr>
              <a:t>File -&gt; Analysis - &gt; </a:t>
            </a:r>
            <a:r>
              <a:rPr lang="tr-TR" sz="1700" dirty="0" err="1">
                <a:solidFill>
                  <a:schemeClr val="tx1"/>
                </a:solidFill>
              </a:rPr>
              <a:t>Customize</a:t>
            </a:r>
            <a:r>
              <a:rPr lang="tr-TR" sz="1700" dirty="0">
                <a:solidFill>
                  <a:schemeClr val="tx1"/>
                </a:solidFill>
              </a:rPr>
              <a:t> Analysis -&gt;Technical </a:t>
            </a:r>
            <a:r>
              <a:rPr lang="tr-TR" sz="1700" dirty="0" err="1">
                <a:solidFill>
                  <a:schemeClr val="tx1"/>
                </a:solidFill>
              </a:rPr>
              <a:t>Configuration</a:t>
            </a:r>
            <a:r>
              <a:rPr lang="tr-TR" sz="1700" dirty="0">
                <a:solidFill>
                  <a:schemeClr val="tx1"/>
                </a:solidFill>
              </a:rPr>
              <a:t> -&gt; </a:t>
            </a:r>
            <a:r>
              <a:rPr lang="tr-TR" sz="1700" dirty="0" err="1">
                <a:solidFill>
                  <a:schemeClr val="tx1"/>
                </a:solidFill>
              </a:rPr>
              <a:t>Type</a:t>
            </a:r>
            <a:r>
              <a:rPr lang="tr-TR" sz="1700" dirty="0">
                <a:solidFill>
                  <a:schemeClr val="tx1"/>
                </a:solidFill>
              </a:rPr>
              <a:t> «</a:t>
            </a:r>
            <a:r>
              <a:rPr lang="tr-TR" sz="1700" dirty="0" err="1">
                <a:solidFill>
                  <a:schemeClr val="tx1"/>
                </a:solidFill>
              </a:rPr>
              <a:t>member</a:t>
            </a:r>
            <a:r>
              <a:rPr lang="tr-TR" sz="1700" dirty="0">
                <a:solidFill>
                  <a:schemeClr val="tx1"/>
                </a:solidFill>
              </a:rPr>
              <a:t>» on </a:t>
            </a:r>
            <a:r>
              <a:rPr lang="tr-TR" sz="1700" dirty="0" err="1">
                <a:solidFill>
                  <a:schemeClr val="tx1"/>
                </a:solidFill>
              </a:rPr>
              <a:t>the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search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box</a:t>
            </a:r>
            <a:r>
              <a:rPr lang="tr-TR" sz="1700" dirty="0">
                <a:solidFill>
                  <a:schemeClr val="tx1"/>
                </a:solidFill>
              </a:rPr>
              <a:t> -&gt; Set </a:t>
            </a:r>
            <a:r>
              <a:rPr lang="tr-TR" sz="1700" dirty="0" err="1">
                <a:solidFill>
                  <a:schemeClr val="tx1"/>
                </a:solidFill>
              </a:rPr>
              <a:t>FetchMemberLimit</a:t>
            </a:r>
            <a:r>
              <a:rPr lang="tr-TR" sz="1700" dirty="0">
                <a:solidFill>
                  <a:schemeClr val="tx1"/>
                </a:solidFill>
              </a:rPr>
              <a:t> as </a:t>
            </a:r>
            <a:r>
              <a:rPr lang="tr-TR" sz="1700" u="sng" dirty="0" err="1">
                <a:solidFill>
                  <a:schemeClr val="tx1"/>
                </a:solidFill>
              </a:rPr>
              <a:t>max</a:t>
            </a:r>
            <a:r>
              <a:rPr lang="tr-TR" sz="1700" u="sng" dirty="0">
                <a:solidFill>
                  <a:schemeClr val="tx1"/>
                </a:solidFill>
              </a:rPr>
              <a:t>. 1.000.000</a:t>
            </a:r>
            <a:endParaRPr lang="en-US" sz="1700" u="sng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9327C1-FC40-4A56-AC68-7752368E4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161" y="1875315"/>
            <a:ext cx="9457678" cy="38907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F1407D0-6504-41FF-8C8C-252782859A7A}"/>
              </a:ext>
            </a:extLst>
          </p:cNvPr>
          <p:cNvSpPr/>
          <p:nvPr/>
        </p:nvSpPr>
        <p:spPr>
          <a:xfrm>
            <a:off x="4526296" y="4666835"/>
            <a:ext cx="4289778" cy="2737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55070C-4701-43E7-AC8F-9CBB6387FE37}"/>
              </a:ext>
            </a:extLst>
          </p:cNvPr>
          <p:cNvSpPr/>
          <p:nvPr/>
        </p:nvSpPr>
        <p:spPr>
          <a:xfrm>
            <a:off x="4607511" y="3373733"/>
            <a:ext cx="479394" cy="2737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28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12CCA-B233-4B15-9605-B6A4EBFBB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Target</a:t>
            </a:r>
            <a:r>
              <a:rPr lang="tr-TR" dirty="0"/>
              <a:t> </a:t>
            </a:r>
            <a:r>
              <a:rPr lang="tr-TR" dirty="0" err="1"/>
              <a:t>Quantity</a:t>
            </a:r>
            <a:r>
              <a:rPr lang="tr-TR" dirty="0"/>
              <a:t> not </a:t>
            </a:r>
            <a:r>
              <a:rPr lang="tr-TR" dirty="0" err="1"/>
              <a:t>found</a:t>
            </a:r>
            <a:r>
              <a:rPr lang="tr-TR" dirty="0"/>
              <a:t> </a:t>
            </a:r>
            <a:r>
              <a:rPr lang="tr-TR" dirty="0" err="1"/>
              <a:t>warning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2A592-CE27-4524-9A4D-7E8A848738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967665"/>
            <a:ext cx="9898287" cy="4988635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700" dirty="0" err="1">
                <a:solidFill>
                  <a:schemeClr val="tx1"/>
                </a:solidFill>
              </a:rPr>
              <a:t>Below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warning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comes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up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if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the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query</a:t>
            </a:r>
            <a:r>
              <a:rPr lang="tr-TR" sz="1700" dirty="0">
                <a:solidFill>
                  <a:schemeClr val="tx1"/>
                </a:solidFill>
              </a:rPr>
              <a:t> has </a:t>
            </a:r>
            <a:r>
              <a:rPr lang="tr-TR" sz="1700" dirty="0" err="1">
                <a:solidFill>
                  <a:schemeClr val="tx1"/>
                </a:solidFill>
              </a:rPr>
              <a:t>Quantity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measure</a:t>
            </a:r>
            <a:r>
              <a:rPr lang="tr-TR" sz="1700" dirty="0">
                <a:solidFill>
                  <a:schemeClr val="tx1"/>
                </a:solidFill>
              </a:rPr>
              <a:t> on </a:t>
            </a:r>
            <a:r>
              <a:rPr lang="tr-TR" sz="1700" dirty="0" err="1">
                <a:solidFill>
                  <a:schemeClr val="tx1"/>
                </a:solidFill>
              </a:rPr>
              <a:t>the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output</a:t>
            </a:r>
            <a:r>
              <a:rPr lang="tr-TR" sz="1700" dirty="0">
                <a:solidFill>
                  <a:schemeClr val="tx1"/>
                </a:solidFill>
              </a:rPr>
              <a:t>; in </a:t>
            </a:r>
            <a:r>
              <a:rPr lang="tr-TR" sz="1700" dirty="0" err="1">
                <a:solidFill>
                  <a:schemeClr val="tx1"/>
                </a:solidFill>
              </a:rPr>
              <a:t>case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there</a:t>
            </a:r>
            <a:r>
              <a:rPr lang="tr-TR" sz="1700" dirty="0">
                <a:solidFill>
                  <a:schemeClr val="tx1"/>
                </a:solidFill>
              </a:rPr>
              <a:t> is an SKU </a:t>
            </a:r>
            <a:r>
              <a:rPr lang="tr-TR" sz="1700" dirty="0" err="1">
                <a:solidFill>
                  <a:schemeClr val="tx1"/>
                </a:solidFill>
              </a:rPr>
              <a:t>with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postings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having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multiple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Units</a:t>
            </a:r>
            <a:r>
              <a:rPr lang="tr-TR" sz="1700" dirty="0">
                <a:solidFill>
                  <a:schemeClr val="tx1"/>
                </a:solidFill>
              </a:rPr>
              <a:t>, </a:t>
            </a:r>
            <a:r>
              <a:rPr lang="tr-TR" sz="1700" dirty="0" err="1">
                <a:solidFill>
                  <a:schemeClr val="tx1"/>
                </a:solidFill>
              </a:rPr>
              <a:t>this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warning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comes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up</a:t>
            </a:r>
            <a:r>
              <a:rPr lang="tr-TR" sz="1700" dirty="0">
                <a:solidFill>
                  <a:schemeClr val="tx1"/>
                </a:solidFill>
              </a:rPr>
              <a:t>; </a:t>
            </a:r>
            <a:r>
              <a:rPr lang="tr-TR" sz="1700" dirty="0" err="1">
                <a:solidFill>
                  <a:schemeClr val="tx1"/>
                </a:solidFill>
              </a:rPr>
              <a:t>it’s</a:t>
            </a:r>
            <a:r>
              <a:rPr lang="tr-TR" sz="1700" dirty="0">
                <a:solidFill>
                  <a:schemeClr val="tx1"/>
                </a:solidFill>
              </a:rPr>
              <a:t> not an </a:t>
            </a:r>
            <a:r>
              <a:rPr lang="tr-TR" sz="1700" dirty="0" err="1">
                <a:solidFill>
                  <a:schemeClr val="tx1"/>
                </a:solidFill>
              </a:rPr>
              <a:t>error</a:t>
            </a:r>
            <a:r>
              <a:rPr lang="tr-TR" sz="1700" dirty="0">
                <a:solidFill>
                  <a:schemeClr val="tx1"/>
                </a:solidFill>
              </a:rPr>
              <a:t> but a «</a:t>
            </a:r>
            <a:r>
              <a:rPr lang="tr-TR" sz="1700" dirty="0" err="1">
                <a:solidFill>
                  <a:schemeClr val="tx1"/>
                </a:solidFill>
              </a:rPr>
              <a:t>warning</a:t>
            </a:r>
            <a:r>
              <a:rPr lang="tr-TR" sz="1700" dirty="0">
                <a:solidFill>
                  <a:schemeClr val="tx1"/>
                </a:solidFill>
              </a:rPr>
              <a:t>».</a:t>
            </a:r>
            <a:endParaRPr lang="en-US" sz="1700" u="sng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80FBB2-53A3-4AAF-93A7-87FFF4A85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675" y="2262187"/>
            <a:ext cx="4438650" cy="23336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4357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12CCA-B233-4B15-9605-B6A4EBFBB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Deactivating</a:t>
            </a:r>
            <a:r>
              <a:rPr lang="tr-TR" dirty="0"/>
              <a:t> </a:t>
            </a:r>
            <a:r>
              <a:rPr lang="tr-TR" dirty="0" err="1"/>
              <a:t>Hierarchies</a:t>
            </a:r>
            <a:r>
              <a:rPr lang="tr-TR" dirty="0"/>
              <a:t> – </a:t>
            </a:r>
            <a:r>
              <a:rPr lang="tr-TR" dirty="0" err="1"/>
              <a:t>Flat</a:t>
            </a:r>
            <a:r>
              <a:rPr lang="tr-TR" dirty="0"/>
              <a:t> Presentation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2A592-CE27-4524-9A4D-7E8A848738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727969"/>
            <a:ext cx="9898287" cy="5228331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700" dirty="0" err="1">
                <a:solidFill>
                  <a:schemeClr val="tx1"/>
                </a:solidFill>
              </a:rPr>
              <a:t>Find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the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object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with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hierarchy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display</a:t>
            </a:r>
            <a:r>
              <a:rPr lang="tr-TR" sz="1700" dirty="0">
                <a:solidFill>
                  <a:schemeClr val="tx1"/>
                </a:solidFill>
              </a:rPr>
              <a:t>, </a:t>
            </a:r>
            <a:r>
              <a:rPr lang="tr-TR" sz="1700" dirty="0" err="1">
                <a:solidFill>
                  <a:schemeClr val="tx1"/>
                </a:solidFill>
              </a:rPr>
              <a:t>under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hierarchies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double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click</a:t>
            </a:r>
            <a:r>
              <a:rPr lang="tr-TR" sz="1700" dirty="0">
                <a:solidFill>
                  <a:schemeClr val="tx1"/>
                </a:solidFill>
              </a:rPr>
              <a:t> on «</a:t>
            </a:r>
            <a:r>
              <a:rPr lang="tr-TR" sz="1700" dirty="0" err="1">
                <a:solidFill>
                  <a:schemeClr val="tx1"/>
                </a:solidFill>
              </a:rPr>
              <a:t>Flat</a:t>
            </a:r>
            <a:r>
              <a:rPr lang="tr-TR" sz="1700" dirty="0">
                <a:solidFill>
                  <a:schemeClr val="tx1"/>
                </a:solidFill>
              </a:rPr>
              <a:t> Presentation» </a:t>
            </a:r>
            <a:endParaRPr lang="en-US" sz="17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468B64-A515-49D4-8188-25F32A9CD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039" y="1464768"/>
            <a:ext cx="9617161" cy="26128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6F30197-047D-4356-A26B-99432246FE0C}"/>
              </a:ext>
            </a:extLst>
          </p:cNvPr>
          <p:cNvSpPr/>
          <p:nvPr/>
        </p:nvSpPr>
        <p:spPr>
          <a:xfrm>
            <a:off x="6507334" y="2616424"/>
            <a:ext cx="861134" cy="15475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9B67C5-A061-43CE-8B9C-ADF47777E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034" y="4291112"/>
            <a:ext cx="8673169" cy="23183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7FDBB95-6E3A-42CF-9EC6-FFA3FF686C38}"/>
              </a:ext>
            </a:extLst>
          </p:cNvPr>
          <p:cNvSpPr/>
          <p:nvPr/>
        </p:nvSpPr>
        <p:spPr>
          <a:xfrm>
            <a:off x="9260896" y="6142347"/>
            <a:ext cx="1083070" cy="2628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73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04D45-C4EA-4253-AF92-87F7096D3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122746"/>
            <a:ext cx="8298000" cy="611297"/>
          </a:xfrm>
        </p:spPr>
        <p:txBody>
          <a:bodyPr/>
          <a:lstStyle/>
          <a:p>
            <a:r>
              <a:rPr lang="en-US" i="0" dirty="0">
                <a:effectLst/>
                <a:latin typeface="BentonSansRegular"/>
              </a:rPr>
              <a:t>Unable to access SAP-HANA File</a:t>
            </a:r>
            <a:br>
              <a:rPr lang="en-US" b="0" i="0" dirty="0">
                <a:solidFill>
                  <a:srgbClr val="000000"/>
                </a:solidFill>
                <a:effectLst/>
                <a:latin typeface="BentonSansRegular"/>
              </a:rPr>
            </a:b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7761C93-1EDC-4B69-97EE-36C522B89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845" y="1597446"/>
            <a:ext cx="7812998" cy="472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C19C56-B633-4B8F-B1DA-D37F987E9061}"/>
              </a:ext>
            </a:extLst>
          </p:cNvPr>
          <p:cNvSpPr txBox="1"/>
          <p:nvPr/>
        </p:nvSpPr>
        <p:spPr>
          <a:xfrm>
            <a:off x="1674564" y="694063"/>
            <a:ext cx="5398265" cy="4627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Local </a:t>
            </a:r>
            <a:r>
              <a:rPr lang="en-US" sz="1700" b="1" dirty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files</a:t>
            </a:r>
            <a:r>
              <a:rPr lang="en-US" b="1" dirty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 can’t be open in AFO report</a:t>
            </a:r>
          </a:p>
        </p:txBody>
      </p:sp>
    </p:spTree>
    <p:extLst>
      <p:ext uri="{BB962C8B-B14F-4D97-AF65-F5344CB8AC3E}">
        <p14:creationId xmlns:p14="http://schemas.microsoft.com/office/powerpoint/2010/main" val="1531691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12CCA-B233-4B15-9605-B6A4EBFBB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How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choose</a:t>
            </a:r>
            <a:r>
              <a:rPr lang="tr-TR" dirty="0"/>
              <a:t> Business </a:t>
            </a:r>
            <a:r>
              <a:rPr lang="tr-TR" dirty="0" err="1"/>
              <a:t>Warehouse</a:t>
            </a:r>
            <a:r>
              <a:rPr lang="tr-TR" dirty="0"/>
              <a:t> Platform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2A592-CE27-4524-9A4D-7E8A848738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787449"/>
            <a:ext cx="10510847" cy="5168851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700" dirty="0" err="1">
                <a:solidFill>
                  <a:schemeClr val="tx1"/>
                </a:solidFill>
                <a:latin typeface="Unilever Shilling Medium" panose="020B0702020202020204" pitchFamily="34" charset="0"/>
                <a:cs typeface="Unilever Shilling Medium" panose="020B0702020202020204" pitchFamily="34" charset="0"/>
              </a:rPr>
              <a:t>Execute</a:t>
            </a:r>
            <a:r>
              <a:rPr lang="tr-TR" sz="1700" dirty="0">
                <a:solidFill>
                  <a:schemeClr val="tx1"/>
                </a:solidFill>
                <a:latin typeface="Unilever Shilling Medium" panose="020B0702020202020204" pitchFamily="34" charset="0"/>
                <a:cs typeface="Unilever Shilling Medium" panose="020B0702020202020204" pitchFamily="34" charset="0"/>
              </a:rPr>
              <a:t> Analysis </a:t>
            </a:r>
            <a:r>
              <a:rPr lang="tr-TR" sz="1700" dirty="0" err="1">
                <a:solidFill>
                  <a:schemeClr val="tx1"/>
                </a:solidFill>
                <a:latin typeface="Unilever Shilling Medium" panose="020B0702020202020204" pitchFamily="34" charset="0"/>
                <a:cs typeface="Unilever Shilling Medium" panose="020B0702020202020204" pitchFamily="34" charset="0"/>
              </a:rPr>
              <a:t>for</a:t>
            </a:r>
            <a:r>
              <a:rPr lang="tr-TR" sz="1700" dirty="0">
                <a:solidFill>
                  <a:schemeClr val="tx1"/>
                </a:solidFill>
                <a:latin typeface="Unilever Shilling Medium" panose="020B0702020202020204" pitchFamily="34" charset="0"/>
                <a:cs typeface="Unilever Shilling Medium" panose="020B0702020202020204" pitchFamily="34" charset="0"/>
              </a:rPr>
              <a:t> Microsoft Excel, </a:t>
            </a:r>
            <a:r>
              <a:rPr lang="tr-TR" sz="1700" dirty="0" err="1">
                <a:solidFill>
                  <a:schemeClr val="tx1"/>
                </a:solidFill>
                <a:latin typeface="Unilever Shilling Medium" panose="020B0702020202020204" pitchFamily="34" charset="0"/>
                <a:cs typeface="Unilever Shilling Medium" panose="020B0702020202020204" pitchFamily="34" charset="0"/>
              </a:rPr>
              <a:t>go</a:t>
            </a:r>
            <a:r>
              <a:rPr lang="tr-TR" sz="1700" dirty="0">
                <a:solidFill>
                  <a:schemeClr val="tx1"/>
                </a:solidFill>
                <a:latin typeface="Unilever Shilling Medium" panose="020B0702020202020204" pitchFamily="34" charset="0"/>
                <a:cs typeface="Unilever Shilling Medium" panose="020B0702020202020204" pitchFamily="34" charset="0"/>
              </a:rPr>
              <a:t> </a:t>
            </a:r>
            <a:r>
              <a:rPr lang="tr-TR" sz="1700" dirty="0" err="1">
                <a:solidFill>
                  <a:schemeClr val="tx1"/>
                </a:solidFill>
                <a:latin typeface="Unilever Shilling Medium" panose="020B0702020202020204" pitchFamily="34" charset="0"/>
                <a:cs typeface="Unilever Shilling Medium" panose="020B0702020202020204" pitchFamily="34" charset="0"/>
              </a:rPr>
              <a:t>to</a:t>
            </a:r>
            <a:r>
              <a:rPr lang="tr-TR" sz="1700" dirty="0">
                <a:solidFill>
                  <a:schemeClr val="tx1"/>
                </a:solidFill>
                <a:latin typeface="Unilever Shilling Medium" panose="020B0702020202020204" pitchFamily="34" charset="0"/>
                <a:cs typeface="Unilever Shilling Medium" panose="020B0702020202020204" pitchFamily="34" charset="0"/>
              </a:rPr>
              <a:t> File -&gt; Analysis - &gt; </a:t>
            </a:r>
            <a:r>
              <a:rPr lang="tr-TR" sz="1700" dirty="0" err="1">
                <a:solidFill>
                  <a:schemeClr val="tx1"/>
                </a:solidFill>
                <a:latin typeface="Unilever Shilling Medium" panose="020B0702020202020204" pitchFamily="34" charset="0"/>
                <a:cs typeface="Unilever Shilling Medium" panose="020B0702020202020204" pitchFamily="34" charset="0"/>
              </a:rPr>
              <a:t>Customize</a:t>
            </a:r>
            <a:r>
              <a:rPr lang="tr-TR" sz="1700" dirty="0">
                <a:solidFill>
                  <a:schemeClr val="tx1"/>
                </a:solidFill>
                <a:latin typeface="Unilever Shilling Medium" panose="020B0702020202020204" pitchFamily="34" charset="0"/>
                <a:cs typeface="Unilever Shilling Medium" panose="020B0702020202020204" pitchFamily="34" charset="0"/>
              </a:rPr>
              <a:t> Analysis -&gt; </a:t>
            </a:r>
            <a:r>
              <a:rPr lang="tr-TR" sz="1700" dirty="0" err="1">
                <a:solidFill>
                  <a:schemeClr val="tx1"/>
                </a:solidFill>
                <a:latin typeface="Unilever Shilling Medium" panose="020B0702020202020204" pitchFamily="34" charset="0"/>
                <a:cs typeface="Unilever Shilling Medium" panose="020B0702020202020204" pitchFamily="34" charset="0"/>
              </a:rPr>
              <a:t>Options</a:t>
            </a:r>
            <a:r>
              <a:rPr lang="tr-TR" sz="1700" dirty="0">
                <a:solidFill>
                  <a:schemeClr val="tx1"/>
                </a:solidFill>
                <a:latin typeface="Unilever Shilling Medium" panose="020B0702020202020204" pitchFamily="34" charset="0"/>
                <a:cs typeface="Unilever Shilling Medium" panose="020B0702020202020204" pitchFamily="34" charset="0"/>
              </a:rPr>
              <a:t> -&gt; Platform : Select Business </a:t>
            </a:r>
            <a:r>
              <a:rPr lang="tr-TR" sz="1700" dirty="0" err="1">
                <a:solidFill>
                  <a:schemeClr val="tx1"/>
                </a:solidFill>
                <a:latin typeface="Unilever Shilling Medium" panose="020B0702020202020204" pitchFamily="34" charset="0"/>
                <a:cs typeface="Unilever Shilling Medium" panose="020B0702020202020204" pitchFamily="34" charset="0"/>
              </a:rPr>
              <a:t>Warehouse</a:t>
            </a:r>
            <a:r>
              <a:rPr lang="tr-TR" sz="1700" dirty="0">
                <a:solidFill>
                  <a:schemeClr val="tx1"/>
                </a:solidFill>
                <a:latin typeface="Unilever Shilling Medium" panose="020B0702020202020204" pitchFamily="34" charset="0"/>
                <a:cs typeface="Unilever Shilling Medium" panose="020B0702020202020204" pitchFamily="34" charset="0"/>
              </a:rPr>
              <a:t>. </a:t>
            </a:r>
            <a:r>
              <a:rPr lang="tr-TR" sz="1700" u="sng" dirty="0" err="1">
                <a:solidFill>
                  <a:schemeClr val="tx1"/>
                </a:solidFill>
                <a:latin typeface="Unilever Shilling Medium" panose="020B0702020202020204" pitchFamily="34" charset="0"/>
                <a:cs typeface="Unilever Shilling Medium" panose="020B0702020202020204" pitchFamily="34" charset="0"/>
              </a:rPr>
              <a:t>This</a:t>
            </a:r>
            <a:r>
              <a:rPr lang="tr-TR" sz="1700" u="sng" dirty="0">
                <a:solidFill>
                  <a:schemeClr val="tx1"/>
                </a:solidFill>
                <a:latin typeface="Unilever Shilling Medium" panose="020B0702020202020204" pitchFamily="34" charset="0"/>
                <a:cs typeface="Unilever Shilling Medium" panose="020B0702020202020204" pitchFamily="34" charset="0"/>
              </a:rPr>
              <a:t> is a </a:t>
            </a:r>
            <a:r>
              <a:rPr lang="tr-TR" sz="1700" u="sng" dirty="0" err="1">
                <a:solidFill>
                  <a:schemeClr val="tx1"/>
                </a:solidFill>
                <a:latin typeface="Unilever Shilling Medium" panose="020B0702020202020204" pitchFamily="34" charset="0"/>
                <a:cs typeface="Unilever Shilling Medium" panose="020B0702020202020204" pitchFamily="34" charset="0"/>
              </a:rPr>
              <a:t>one</a:t>
            </a:r>
            <a:r>
              <a:rPr lang="tr-TR" sz="1700" u="sng" dirty="0">
                <a:solidFill>
                  <a:schemeClr val="tx1"/>
                </a:solidFill>
                <a:latin typeface="Unilever Shilling Medium" panose="020B0702020202020204" pitchFamily="34" charset="0"/>
                <a:cs typeface="Unilever Shilling Medium" panose="020B0702020202020204" pitchFamily="34" charset="0"/>
              </a:rPr>
              <a:t>-time </a:t>
            </a:r>
            <a:r>
              <a:rPr lang="tr-TR" sz="1700" u="sng" dirty="0" err="1">
                <a:solidFill>
                  <a:schemeClr val="tx1"/>
                </a:solidFill>
                <a:latin typeface="Unilever Shilling Medium" panose="020B0702020202020204" pitchFamily="34" charset="0"/>
                <a:cs typeface="Unilever Shilling Medium" panose="020B0702020202020204" pitchFamily="34" charset="0"/>
              </a:rPr>
              <a:t>activity</a:t>
            </a:r>
            <a:r>
              <a:rPr lang="tr-TR" sz="1700" dirty="0">
                <a:solidFill>
                  <a:schemeClr val="tx1"/>
                </a:solidFill>
                <a:latin typeface="Unilever Shilling Medium" panose="020B0702020202020204" pitchFamily="34" charset="0"/>
                <a:cs typeface="Unilever Shilling Medium" panose="020B0702020202020204" pitchFamily="34" charset="0"/>
              </a:rPr>
              <a:t>.</a:t>
            </a:r>
            <a:endParaRPr lang="en-US" sz="1700" dirty="0">
              <a:solidFill>
                <a:schemeClr val="tx1"/>
              </a:solidFill>
              <a:latin typeface="Unilever Shilling Medium" panose="020B0702020202020204" pitchFamily="34" charset="0"/>
              <a:cs typeface="Unilever Shilling Medium" panose="020B07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4E4C05-DF31-4578-A2B5-300E3C924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938" y="1847372"/>
            <a:ext cx="7701845" cy="42231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2096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DC0D-7FF2-40ED-863F-5C415F1D3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Logging and Tracing</a:t>
            </a:r>
            <a:br>
              <a:rPr lang="en-US" b="1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</a:br>
            <a:br>
              <a:rPr lang="en-US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056CF7-1305-48D6-8F9F-950DD04BF8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719483"/>
            <a:ext cx="10831619" cy="1362706"/>
          </a:xfrm>
        </p:spPr>
        <p:txBody>
          <a:bodyPr/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242424"/>
                </a:solidFill>
                <a:effectLst/>
                <a:latin typeface="Unilever Shilling" panose="020B0502020202020204"/>
              </a:rPr>
              <a:t>Troubleshooting of Analysis Office issues can be done by enabling the logging mode from AO workbook. Three types tracing is available in AO - “Support Mode”, “Profiling Mode” &amp; “Advanced Mode” .To enable tracing launch Analysis Office &gt; File Analysis. Click on “Troubleshoot” you will see three different options.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i="0" dirty="0">
                <a:solidFill>
                  <a:srgbClr val="242424"/>
                </a:solidFill>
                <a:effectLst/>
                <a:latin typeface="Unilever Shilling" panose="020B0502020202020204"/>
              </a:rPr>
              <a:t>Click “Advanced Mode”. In this mode we can define what types of logs we would like to capture. We can change the Log file location from General tab</a:t>
            </a:r>
            <a:endParaRPr lang="en-US" sz="1700" dirty="0">
              <a:solidFill>
                <a:srgbClr val="242424"/>
              </a:solidFill>
              <a:effectLst/>
              <a:latin typeface="Unilever Shilling" panose="020B0502020202020204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D57380-A827-4A7B-99D9-78586DD698FE}"/>
              </a:ext>
            </a:extLst>
          </p:cNvPr>
          <p:cNvSpPr txBox="1"/>
          <p:nvPr/>
        </p:nvSpPr>
        <p:spPr>
          <a:xfrm>
            <a:off x="993605" y="4979335"/>
            <a:ext cx="3885873" cy="8890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endParaRPr lang="en-US" dirty="0" err="1">
              <a:solidFill>
                <a:schemeClr val="tx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8314947-458A-4849-8504-5960F02B2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801" y="2768815"/>
            <a:ext cx="5466404" cy="3565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FAE3617-713C-4C20-B8E7-80DA30806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416" y="2768816"/>
            <a:ext cx="4861865" cy="365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744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12ADB-BA09-4E65-BB9D-2AB547BA8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 dirty="0">
                <a:effectLst/>
                <a:latin typeface="Segoe UI" panose="020B0502040204020203" pitchFamily="34" charset="0"/>
              </a:rPr>
              <a:t>H1P is not available to refresh the data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ECCA1B-5311-4012-AD3C-F96CA64D18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312064" y="782198"/>
            <a:ext cx="9681136" cy="4656310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effectLst/>
                <a:latin typeface="Unilever Shilling" panose="020B0502020202020204"/>
              </a:rPr>
              <a:t>Go To Files – Options- Add-ins and in place of highlighted option take disable items and press GO button. Select the "</a:t>
            </a:r>
            <a:r>
              <a:rPr lang="en-US" sz="1700" dirty="0" err="1">
                <a:solidFill>
                  <a:schemeClr val="tx1"/>
                </a:solidFill>
                <a:effectLst/>
                <a:latin typeface="Unilever Shilling" panose="020B0502020202020204"/>
              </a:rPr>
              <a:t>Addin</a:t>
            </a:r>
            <a:r>
              <a:rPr lang="en-US" sz="1700" dirty="0">
                <a:solidFill>
                  <a:schemeClr val="tx1"/>
                </a:solidFill>
                <a:effectLst/>
                <a:latin typeface="Unilever Shilling" panose="020B0502020202020204"/>
              </a:rPr>
              <a:t>: analysis (</a:t>
            </a:r>
            <a:r>
              <a:rPr lang="en-US" sz="1700" dirty="0" err="1">
                <a:solidFill>
                  <a:schemeClr val="tx1"/>
                </a:solidFill>
                <a:effectLst/>
                <a:latin typeface="Unilever Shilling" panose="020B0502020202020204"/>
              </a:rPr>
              <a:t>sapexceladdin.vsto</a:t>
            </a:r>
            <a:r>
              <a:rPr lang="en-US" sz="1700" dirty="0">
                <a:solidFill>
                  <a:schemeClr val="tx1"/>
                </a:solidFill>
                <a:effectLst/>
                <a:latin typeface="Unilever Shilling" panose="020B0502020202020204"/>
              </a:rPr>
              <a:t>……" and click "Enable" button then restart your application.</a:t>
            </a:r>
            <a:endParaRPr lang="en-US" sz="1700" dirty="0">
              <a:solidFill>
                <a:schemeClr val="tx1"/>
              </a:solidFill>
              <a:latin typeface="Unilever Shilling" panose="020B0502020202020204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A56345-48BB-404B-965D-1745543C8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543" y="1999983"/>
            <a:ext cx="8586160" cy="416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672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6552-4475-4EB0-B0CC-F40EA1261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32915"/>
            <a:ext cx="8298000" cy="611297"/>
          </a:xfrm>
        </p:spPr>
        <p:txBody>
          <a:bodyPr/>
          <a:lstStyle/>
          <a:p>
            <a:r>
              <a:rPr lang="en-US" dirty="0"/>
              <a:t>Analysis Office currently is not able to establish a connection</a:t>
            </a:r>
          </a:p>
        </p:txBody>
      </p:sp>
      <p:pic>
        <p:nvPicPr>
          <p:cNvPr id="2050" name="Picture 1">
            <a:extLst>
              <a:ext uri="{FF2B5EF4-FFF2-40B4-BE49-F238E27FC236}">
                <a16:creationId xmlns:a16="http://schemas.microsoft.com/office/drawing/2014/main" id="{52B71F3A-C74C-4907-B307-E0806D522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800" y="1896184"/>
            <a:ext cx="7901133" cy="3800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85302E-4991-4388-861D-722BD239D353}"/>
              </a:ext>
            </a:extLst>
          </p:cNvPr>
          <p:cNvSpPr txBox="1"/>
          <p:nvPr/>
        </p:nvSpPr>
        <p:spPr>
          <a:xfrm>
            <a:off x="1322024" y="844212"/>
            <a:ext cx="10091450" cy="4406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700" b="1" dirty="0">
                <a:latin typeface="Unilever Shilling" panose="020B0502020202020204"/>
                <a:ea typeface="Calibri" panose="020F0502020204030204" pitchFamily="34" charset="0"/>
              </a:rPr>
              <a:t>C</a:t>
            </a:r>
            <a:r>
              <a:rPr lang="en-US" sz="1700" b="1" dirty="0">
                <a:effectLst/>
                <a:latin typeface="Unilever Shilling" panose="020B0502020202020204"/>
                <a:ea typeface="Calibri" panose="020F0502020204030204" pitchFamily="34" charset="0"/>
              </a:rPr>
              <a:t>heck this issue with Authorization team. </a:t>
            </a:r>
            <a:endParaRPr lang="en-US" sz="17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l"/>
            <a:endParaRPr lang="en-US" dirty="0" err="1">
              <a:solidFill>
                <a:schemeClr val="tx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54547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AEC2A-0650-44F2-8C94-358EE77AC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H1P System is Not Showing in AFO</a:t>
            </a:r>
          </a:p>
        </p:txBody>
      </p:sp>
      <p:pic>
        <p:nvPicPr>
          <p:cNvPr id="3074" name="Picture 1">
            <a:extLst>
              <a:ext uri="{FF2B5EF4-FFF2-40B4-BE49-F238E27FC236}">
                <a16:creationId xmlns:a16="http://schemas.microsoft.com/office/drawing/2014/main" id="{401D5325-CF39-4C10-8DB3-267FC6227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800" y="1762698"/>
            <a:ext cx="9380021" cy="4362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149575-8896-40F2-A762-D54F8F1A86B1}"/>
              </a:ext>
            </a:extLst>
          </p:cNvPr>
          <p:cNvSpPr txBox="1"/>
          <p:nvPr/>
        </p:nvSpPr>
        <p:spPr>
          <a:xfrm>
            <a:off x="1350407" y="961665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</a:rPr>
              <a:t>C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heck with Authorization team regarding H1P access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70186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474C7-70F1-4E98-B781-7C746BDBF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HANA - cannot access system through analysis</a:t>
            </a:r>
          </a:p>
        </p:txBody>
      </p:sp>
      <p:pic>
        <p:nvPicPr>
          <p:cNvPr id="4098" name="Picture 1">
            <a:extLst>
              <a:ext uri="{FF2B5EF4-FFF2-40B4-BE49-F238E27FC236}">
                <a16:creationId xmlns:a16="http://schemas.microsoft.com/office/drawing/2014/main" id="{17115B66-E656-40F6-BC73-D080A576B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30" y="1691096"/>
            <a:ext cx="8053330" cy="4526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A65982-E53D-466D-AC29-CBADD58C1F90}"/>
              </a:ext>
            </a:extLst>
          </p:cNvPr>
          <p:cNvSpPr txBox="1"/>
          <p:nvPr/>
        </p:nvSpPr>
        <p:spPr>
          <a:xfrm>
            <a:off x="950103" y="851143"/>
            <a:ext cx="10291793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Unilever Shilling" panose="020B0502020202020204"/>
                <a:ea typeface="Calibri" panose="020F0502020204030204" pitchFamily="34" charset="0"/>
              </a:rPr>
              <a:t>I</a:t>
            </a:r>
            <a:r>
              <a:rPr lang="en-US" sz="1700" b="1" dirty="0">
                <a:effectLst/>
                <a:latin typeface="Unilever Shilling" panose="020B0502020202020204"/>
                <a:ea typeface="Calibri" panose="020F0502020204030204" pitchFamily="34" charset="0"/>
              </a:rPr>
              <a:t>t is a server issue while connecting BW server through AFO</a:t>
            </a:r>
            <a:endParaRPr lang="en-US" sz="1700" b="1" dirty="0">
              <a:latin typeface="Unilever Shilling" panose="020B0502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821879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C7493-E398-424C-8465-718371156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Unilever Shilling" panose="020B0502020202020204"/>
                <a:ea typeface="Calibri" panose="020F0502020204030204" pitchFamily="34" charset="0"/>
              </a:rPr>
              <a:t>AFO Access issue</a:t>
            </a:r>
            <a:endParaRPr lang="en-US" dirty="0">
              <a:latin typeface="Unilever Shilling" panose="020B0502020202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95DEA3-10B7-4BB9-8834-0AE9ED46556D}"/>
              </a:ext>
            </a:extLst>
          </p:cNvPr>
          <p:cNvSpPr txBox="1"/>
          <p:nvPr/>
        </p:nvSpPr>
        <p:spPr>
          <a:xfrm>
            <a:off x="742946" y="879421"/>
            <a:ext cx="6485263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700" b="1" dirty="0">
                <a:effectLst/>
                <a:latin typeface="Unilever Shilling" panose="020B0502020202020204"/>
                <a:ea typeface="Calibri" panose="020F0502020204030204" pitchFamily="34" charset="0"/>
              </a:rPr>
              <a:t>Please make sure that the following steps are configured as properly.  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700" b="1" dirty="0">
                <a:effectLst/>
                <a:latin typeface="Unilever Shilling" panose="020B0502020202020204"/>
                <a:ea typeface="Calibri" panose="020F0502020204030204" pitchFamily="34" charset="0"/>
              </a:rPr>
              <a:t> 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700" b="1" dirty="0">
                <a:effectLst/>
                <a:latin typeface="Unilever Shilling" panose="020B0502020202020204"/>
                <a:ea typeface="Times New Roman" panose="02020603050405020304" pitchFamily="18" charset="0"/>
              </a:rPr>
              <a:t>You should be connected to </a:t>
            </a:r>
            <a:r>
              <a:rPr lang="en-US" sz="1700" b="1" dirty="0" err="1">
                <a:effectLst/>
                <a:latin typeface="Unilever Shilling" panose="020B0502020202020204"/>
                <a:ea typeface="Times New Roman" panose="02020603050405020304" pitchFamily="18" charset="0"/>
              </a:rPr>
              <a:t>ZScaler</a:t>
            </a:r>
            <a:r>
              <a:rPr lang="en-US" sz="1700" b="1" dirty="0">
                <a:effectLst/>
                <a:latin typeface="Unilever Shilling" panose="020B0502020202020204"/>
                <a:ea typeface="Times New Roman" panose="02020603050405020304" pitchFamily="18" charset="0"/>
              </a:rPr>
              <a:t>. </a:t>
            </a:r>
            <a:endParaRPr lang="en-US" sz="1700" b="1" dirty="0">
              <a:effectLst/>
              <a:latin typeface="Unilever Shilling" panose="020B0502020202020204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700" b="1" dirty="0">
                <a:effectLst/>
                <a:latin typeface="Unilever Shilling" panose="020B0502020202020204"/>
                <a:ea typeface="Times New Roman" panose="02020603050405020304" pitchFamily="18" charset="0"/>
              </a:rPr>
              <a:t>The versions of MS Excel and AFO should be same (32 bit / 64 bit).</a:t>
            </a:r>
            <a:endParaRPr lang="en-US" sz="1700" b="1" dirty="0">
              <a:effectLst/>
              <a:latin typeface="Unilever Shilling" panose="020B0502020202020204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700" b="1" dirty="0">
                <a:effectLst/>
                <a:latin typeface="Unilever Shilling" panose="020B0502020202020204"/>
                <a:ea typeface="Times New Roman" panose="02020603050405020304" pitchFamily="18" charset="0"/>
              </a:rPr>
              <a:t>SAP GUI version should be 750 or upper. </a:t>
            </a:r>
            <a:endParaRPr lang="en-US" sz="1700" b="1" dirty="0">
              <a:effectLst/>
              <a:latin typeface="Unilever Shilling" panose="020B0502020202020204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700" b="1" dirty="0">
                <a:effectLst/>
                <a:latin typeface="Unilever Shilling" panose="020B0502020202020204"/>
                <a:ea typeface="Times New Roman" panose="02020603050405020304" pitchFamily="18" charset="0"/>
              </a:rPr>
              <a:t>All Excel pages should be closed. </a:t>
            </a:r>
            <a:endParaRPr lang="en-US" sz="1700" b="1" dirty="0">
              <a:effectLst/>
              <a:latin typeface="Unilever Shilling" panose="020B0502020202020204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700" b="1" dirty="0">
                <a:effectLst/>
                <a:latin typeface="Unilever Shilling" panose="020B0502020202020204"/>
                <a:ea typeface="Times New Roman" panose="02020603050405020304" pitchFamily="18" charset="0"/>
              </a:rPr>
              <a:t>Finally, you can try to run the AFO. </a:t>
            </a:r>
            <a:endParaRPr lang="en-US" sz="1700" b="1" dirty="0">
              <a:effectLst/>
              <a:latin typeface="Unilever Shilling" panose="020B0502020202020204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700" b="1" dirty="0">
                <a:effectLst/>
                <a:latin typeface="Unilever Shilling" panose="020B0502020202020204"/>
                <a:ea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700" b="1" dirty="0">
                <a:effectLst/>
                <a:latin typeface="Unilever Shilling" panose="020B0502020202020204"/>
                <a:ea typeface="Calibri" panose="020F0502020204030204" pitchFamily="34" charset="0"/>
              </a:rPr>
              <a:t>** If AFO ask client / language settings, you can type the information as below 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700" b="1" dirty="0">
                <a:effectLst/>
                <a:latin typeface="Unilever Shilling" panose="020B0502020202020204"/>
                <a:ea typeface="Calibri" panose="020F0502020204030204" pitchFamily="34" charset="0"/>
              </a:rPr>
              <a:t> 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700" b="1" dirty="0">
                <a:effectLst/>
                <a:latin typeface="Unilever Shilling" panose="020B0502020202020204"/>
                <a:ea typeface="Times New Roman" panose="02020603050405020304" pitchFamily="18" charset="0"/>
              </a:rPr>
              <a:t>Client : 010  </a:t>
            </a:r>
            <a:endParaRPr lang="en-US" sz="1700" b="1" dirty="0">
              <a:effectLst/>
              <a:latin typeface="Unilever Shilling" panose="020B0502020202020204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700" b="1" dirty="0">
                <a:effectLst/>
                <a:latin typeface="Unilever Shilling" panose="020B0502020202020204"/>
                <a:ea typeface="Times New Roman" panose="02020603050405020304" pitchFamily="18" charset="0"/>
              </a:rPr>
              <a:t>Language : EN  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sz="1700" b="1" dirty="0">
              <a:effectLst/>
              <a:latin typeface="Unilever Shilling" panose="020B0502020202020204"/>
              <a:ea typeface="Times New Roman" panose="02020603050405020304" pitchFamily="18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IN" sz="1700" b="1" dirty="0">
                <a:effectLst/>
                <a:latin typeface="Unilever Shilling" panose="020B0502020202020204"/>
                <a:ea typeface="Calibri" panose="020F0502020204030204" pitchFamily="34" charset="0"/>
              </a:rPr>
              <a:t>When Excel is opened please go to:</a:t>
            </a:r>
            <a:endParaRPr lang="en-US" sz="1700" b="1" dirty="0">
              <a:effectLst/>
              <a:latin typeface="Unilever Shilling" panose="020B0502020202020204"/>
              <a:ea typeface="Calibri" panose="020F0502020204030204" pitchFamily="34" charset="0"/>
            </a:endParaRPr>
          </a:p>
          <a:p>
            <a:r>
              <a:rPr lang="en-US" sz="1700" b="1" dirty="0">
                <a:effectLst/>
                <a:latin typeface="Unilever Shilling" panose="020B0502020202020204"/>
                <a:ea typeface="Calibri" panose="020F0502020204030204" pitchFamily="34" charset="0"/>
              </a:rPr>
              <a:t>File → Analysis → Customize Analysis → Technical Configuration → Type “Refresh” on the top and click on the check box highlighted below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DB40B096-A606-4D41-B0FC-56BB38EEB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026" y="384204"/>
            <a:ext cx="4621548" cy="2895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B041976-914B-4DFA-9C9F-303C4E583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17" y="3474260"/>
            <a:ext cx="3988566" cy="2895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7055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CA494-9BA3-4325-A1C5-93A8C0830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32915"/>
            <a:ext cx="8298000" cy="611297"/>
          </a:xfrm>
        </p:spPr>
        <p:txBody>
          <a:bodyPr/>
          <a:lstStyle/>
          <a:p>
            <a:r>
              <a:rPr lang="en-US" dirty="0"/>
              <a:t>AFO Version</a:t>
            </a:r>
          </a:p>
        </p:txBody>
      </p:sp>
      <p:pic>
        <p:nvPicPr>
          <p:cNvPr id="6146" name="Picture 11">
            <a:extLst>
              <a:ext uri="{FF2B5EF4-FFF2-40B4-BE49-F238E27FC236}">
                <a16:creationId xmlns:a16="http://schemas.microsoft.com/office/drawing/2014/main" id="{1F9E9A4A-37B7-4121-A449-EEC7457AE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48" y="2461524"/>
            <a:ext cx="5367253" cy="1625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122A57-8F59-4D4C-A62F-A30F24070362}"/>
              </a:ext>
            </a:extLst>
          </p:cNvPr>
          <p:cNvSpPr txBox="1"/>
          <p:nvPr/>
        </p:nvSpPr>
        <p:spPr>
          <a:xfrm>
            <a:off x="1393633" y="1326467"/>
            <a:ext cx="7530030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Unilever Shilling" panose="020B0502020202020204"/>
                <a:ea typeface="Calibri" panose="020F0502020204030204" pitchFamily="34" charset="0"/>
              </a:rPr>
              <a:t>T</a:t>
            </a:r>
            <a:r>
              <a:rPr lang="en-US" sz="1700" b="1" dirty="0">
                <a:effectLst/>
                <a:latin typeface="Unilever Shilling" panose="020B0502020202020204"/>
                <a:ea typeface="Calibri" panose="020F0502020204030204" pitchFamily="34" charset="0"/>
              </a:rPr>
              <a:t>he correct version of AFO which is needed</a:t>
            </a:r>
            <a:endParaRPr lang="en-US" sz="1700" b="1" dirty="0">
              <a:latin typeface="Unilever Shilling" panose="020B0502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705959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745FCF-862F-4212-B4D5-73AFFE7BA9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18191" y="2480498"/>
            <a:ext cx="8297999" cy="4377502"/>
          </a:xfrm>
        </p:spPr>
        <p:txBody>
          <a:bodyPr/>
          <a:lstStyle/>
          <a:p>
            <a:pPr marL="0" indent="0">
              <a:buNone/>
            </a:pPr>
            <a:r>
              <a:rPr lang="en-US" sz="5400" dirty="0">
                <a:solidFill>
                  <a:schemeClr val="tx1"/>
                </a:solidFill>
              </a:rPr>
              <a:t>                  </a:t>
            </a:r>
          </a:p>
          <a:p>
            <a:pPr marL="0" indent="0">
              <a:buNone/>
            </a:pPr>
            <a:r>
              <a:rPr lang="en-US" sz="5400" dirty="0">
                <a:solidFill>
                  <a:schemeClr val="tx1"/>
                </a:solidFill>
              </a:rPr>
              <a:t>                  THANK YOU</a:t>
            </a:r>
          </a:p>
        </p:txBody>
      </p:sp>
    </p:spTree>
    <p:extLst>
      <p:ext uri="{BB962C8B-B14F-4D97-AF65-F5344CB8AC3E}">
        <p14:creationId xmlns:p14="http://schemas.microsoft.com/office/powerpoint/2010/main" val="1586085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12CCA-B233-4B15-9605-B6A4EBFBB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How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avoid</a:t>
            </a:r>
            <a:r>
              <a:rPr lang="tr-TR" dirty="0"/>
              <a:t> </a:t>
            </a:r>
            <a:r>
              <a:rPr lang="tr-TR" dirty="0" err="1"/>
              <a:t>Insecure</a:t>
            </a:r>
            <a:r>
              <a:rPr lang="tr-TR" dirty="0"/>
              <a:t> Connection </a:t>
            </a:r>
            <a:r>
              <a:rPr lang="tr-TR" dirty="0" err="1"/>
              <a:t>Error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2A592-CE27-4524-9A4D-7E8A848738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656947"/>
            <a:ext cx="9898287" cy="529935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700" dirty="0">
                <a:solidFill>
                  <a:schemeClr val="tx1"/>
                </a:solidFill>
              </a:rPr>
              <a:t>File -&gt; Analysis - &gt; </a:t>
            </a:r>
            <a:r>
              <a:rPr lang="tr-TR" sz="1700" dirty="0" err="1">
                <a:solidFill>
                  <a:schemeClr val="tx1"/>
                </a:solidFill>
              </a:rPr>
              <a:t>Customize</a:t>
            </a:r>
            <a:r>
              <a:rPr lang="tr-TR" sz="1700" dirty="0">
                <a:solidFill>
                  <a:schemeClr val="tx1"/>
                </a:solidFill>
              </a:rPr>
              <a:t> Analysis -&gt;Technical </a:t>
            </a:r>
            <a:r>
              <a:rPr lang="tr-TR" sz="1700" dirty="0" err="1">
                <a:solidFill>
                  <a:schemeClr val="tx1"/>
                </a:solidFill>
              </a:rPr>
              <a:t>Configuration</a:t>
            </a:r>
            <a:r>
              <a:rPr lang="tr-TR" sz="1700" dirty="0">
                <a:solidFill>
                  <a:schemeClr val="tx1"/>
                </a:solidFill>
              </a:rPr>
              <a:t> : Select «</a:t>
            </a:r>
            <a:r>
              <a:rPr lang="tr-TR" sz="1700" dirty="0" err="1">
                <a:solidFill>
                  <a:schemeClr val="tx1"/>
                </a:solidFill>
              </a:rPr>
              <a:t>AllowInsecureConnections</a:t>
            </a:r>
            <a:r>
              <a:rPr lang="tr-TR" sz="1700" dirty="0">
                <a:solidFill>
                  <a:schemeClr val="tx1"/>
                </a:solidFill>
              </a:rPr>
              <a:t>» as </a:t>
            </a:r>
            <a:r>
              <a:rPr lang="tr-TR" sz="1700" dirty="0" err="1">
                <a:solidFill>
                  <a:schemeClr val="tx1"/>
                </a:solidFill>
              </a:rPr>
              <a:t>Yes</a:t>
            </a:r>
            <a:r>
              <a:rPr lang="tr-TR" sz="1700" dirty="0">
                <a:solidFill>
                  <a:schemeClr val="tx1"/>
                </a:solidFill>
              </a:rPr>
              <a:t>. </a:t>
            </a:r>
            <a:r>
              <a:rPr lang="tr-TR" sz="1700" dirty="0" err="1">
                <a:solidFill>
                  <a:schemeClr val="tx1"/>
                </a:solidFill>
              </a:rPr>
              <a:t>This</a:t>
            </a:r>
            <a:r>
              <a:rPr lang="tr-TR" sz="1700" dirty="0">
                <a:solidFill>
                  <a:schemeClr val="tx1"/>
                </a:solidFill>
              </a:rPr>
              <a:t> is a </a:t>
            </a:r>
            <a:r>
              <a:rPr lang="tr-TR" sz="1700" dirty="0" err="1">
                <a:solidFill>
                  <a:schemeClr val="tx1"/>
                </a:solidFill>
              </a:rPr>
              <a:t>one</a:t>
            </a:r>
            <a:r>
              <a:rPr lang="tr-TR" sz="1700" dirty="0">
                <a:solidFill>
                  <a:schemeClr val="tx1"/>
                </a:solidFill>
              </a:rPr>
              <a:t>-time </a:t>
            </a:r>
            <a:r>
              <a:rPr lang="tr-TR" sz="1700" dirty="0" err="1">
                <a:solidFill>
                  <a:schemeClr val="tx1"/>
                </a:solidFill>
              </a:rPr>
              <a:t>activity</a:t>
            </a:r>
            <a:r>
              <a:rPr lang="tr-TR" sz="1700" dirty="0">
                <a:solidFill>
                  <a:schemeClr val="tx1"/>
                </a:solidFill>
              </a:rPr>
              <a:t>.</a:t>
            </a:r>
            <a:endParaRPr lang="en-US" sz="17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259C39-63BF-41E7-A1C9-384C5C16E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294" y="1607522"/>
            <a:ext cx="6275917" cy="50690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F1407D0-6504-41FF-8C8C-252782859A7A}"/>
              </a:ext>
            </a:extLst>
          </p:cNvPr>
          <p:cNvSpPr/>
          <p:nvPr/>
        </p:nvSpPr>
        <p:spPr>
          <a:xfrm>
            <a:off x="2731911" y="3544410"/>
            <a:ext cx="4289778" cy="2737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780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12CCA-B233-4B15-9605-B6A4EBFBB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How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remove</a:t>
            </a:r>
            <a:r>
              <a:rPr lang="tr-TR" dirty="0"/>
              <a:t> «</a:t>
            </a:r>
            <a:r>
              <a:rPr lang="tr-TR" dirty="0" err="1"/>
              <a:t>Try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/</a:t>
            </a:r>
            <a:r>
              <a:rPr lang="tr-TR" dirty="0" err="1"/>
              <a:t>without</a:t>
            </a:r>
            <a:r>
              <a:rPr lang="tr-TR" dirty="0"/>
              <a:t> SNC» </a:t>
            </a:r>
            <a:r>
              <a:rPr lang="tr-TR" dirty="0" err="1"/>
              <a:t>Alert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2A592-CE27-4524-9A4D-7E8A848738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825623"/>
            <a:ext cx="9898287" cy="5130678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700" dirty="0">
                <a:solidFill>
                  <a:schemeClr val="tx1"/>
                </a:solidFill>
              </a:rPr>
              <a:t>File -&gt; Analysis - &gt; </a:t>
            </a:r>
            <a:r>
              <a:rPr lang="tr-TR" sz="1700" dirty="0" err="1">
                <a:solidFill>
                  <a:schemeClr val="tx1"/>
                </a:solidFill>
              </a:rPr>
              <a:t>Customize</a:t>
            </a:r>
            <a:r>
              <a:rPr lang="tr-TR" sz="1700" dirty="0">
                <a:solidFill>
                  <a:schemeClr val="tx1"/>
                </a:solidFill>
              </a:rPr>
              <a:t> Analysis -&gt;Technical </a:t>
            </a:r>
            <a:r>
              <a:rPr lang="tr-TR" sz="1700" dirty="0" err="1">
                <a:solidFill>
                  <a:schemeClr val="tx1"/>
                </a:solidFill>
              </a:rPr>
              <a:t>Configuration</a:t>
            </a:r>
            <a:r>
              <a:rPr lang="tr-TR" sz="1700" dirty="0">
                <a:solidFill>
                  <a:schemeClr val="tx1"/>
                </a:solidFill>
              </a:rPr>
              <a:t> :  </a:t>
            </a:r>
            <a:r>
              <a:rPr lang="tr-TR" sz="1700" dirty="0" err="1">
                <a:solidFill>
                  <a:schemeClr val="tx1"/>
                </a:solidFill>
              </a:rPr>
              <a:t>Type</a:t>
            </a:r>
            <a:r>
              <a:rPr lang="tr-TR" sz="1700" dirty="0">
                <a:solidFill>
                  <a:schemeClr val="tx1"/>
                </a:solidFill>
              </a:rPr>
              <a:t> «</a:t>
            </a:r>
            <a:r>
              <a:rPr lang="tr-TR" sz="1700" dirty="0" err="1">
                <a:solidFill>
                  <a:schemeClr val="tx1"/>
                </a:solidFill>
              </a:rPr>
              <a:t>Refresh</a:t>
            </a:r>
            <a:r>
              <a:rPr lang="tr-TR" sz="1700" dirty="0">
                <a:solidFill>
                  <a:schemeClr val="tx1"/>
                </a:solidFill>
              </a:rPr>
              <a:t>» on </a:t>
            </a:r>
            <a:r>
              <a:rPr lang="tr-TR" sz="1700" dirty="0" err="1">
                <a:solidFill>
                  <a:schemeClr val="tx1"/>
                </a:solidFill>
              </a:rPr>
              <a:t>the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search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box</a:t>
            </a:r>
            <a:r>
              <a:rPr lang="tr-TR" sz="1700" dirty="0">
                <a:solidFill>
                  <a:schemeClr val="tx1"/>
                </a:solidFill>
              </a:rPr>
              <a:t> -&gt; </a:t>
            </a:r>
            <a:r>
              <a:rPr lang="tr-TR" sz="1700" dirty="0" err="1">
                <a:solidFill>
                  <a:schemeClr val="tx1"/>
                </a:solidFill>
              </a:rPr>
              <a:t>Tick</a:t>
            </a:r>
            <a:r>
              <a:rPr lang="tr-TR" sz="1700" dirty="0">
                <a:solidFill>
                  <a:schemeClr val="tx1"/>
                </a:solidFill>
              </a:rPr>
              <a:t> «</a:t>
            </a:r>
            <a:r>
              <a:rPr lang="tr-TR" sz="1700" dirty="0" err="1">
                <a:solidFill>
                  <a:schemeClr val="tx1"/>
                </a:solidFill>
              </a:rPr>
              <a:t>ForceRefreshConnectionInfo</a:t>
            </a:r>
            <a:r>
              <a:rPr lang="tr-TR" sz="1700" dirty="0">
                <a:solidFill>
                  <a:schemeClr val="tx1"/>
                </a:solidFill>
              </a:rPr>
              <a:t>»</a:t>
            </a:r>
            <a:endParaRPr lang="en-US" sz="1700" u="sng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03E39B-5103-4C66-B5E3-55CE67149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477" y="1760129"/>
            <a:ext cx="9898287" cy="41961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F1407D0-6504-41FF-8C8C-252782859A7A}"/>
              </a:ext>
            </a:extLst>
          </p:cNvPr>
          <p:cNvSpPr/>
          <p:nvPr/>
        </p:nvSpPr>
        <p:spPr>
          <a:xfrm>
            <a:off x="4819259" y="4712982"/>
            <a:ext cx="3507995" cy="2737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EF7DCC8-84B4-4809-AE5C-CDE8A167426A}"/>
              </a:ext>
            </a:extLst>
          </p:cNvPr>
          <p:cNvSpPr/>
          <p:nvPr/>
        </p:nvSpPr>
        <p:spPr>
          <a:xfrm>
            <a:off x="4810381" y="3541849"/>
            <a:ext cx="569487" cy="2737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437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12CCA-B233-4B15-9605-B6A4EBFBB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How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overcome</a:t>
            </a:r>
            <a:r>
              <a:rPr lang="tr-TR" dirty="0"/>
              <a:t> «Size Limit </a:t>
            </a:r>
            <a:r>
              <a:rPr lang="tr-TR" dirty="0" err="1"/>
              <a:t>Exceeded</a:t>
            </a:r>
            <a:r>
              <a:rPr lang="tr-TR" dirty="0"/>
              <a:t>» </a:t>
            </a:r>
            <a:r>
              <a:rPr lang="tr-TR" dirty="0" err="1"/>
              <a:t>Error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2A592-CE27-4524-9A4D-7E8A848738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719091"/>
            <a:ext cx="9898287" cy="5237210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700" dirty="0">
                <a:solidFill>
                  <a:schemeClr val="tx1"/>
                </a:solidFill>
              </a:rPr>
              <a:t>File -&gt; Analysis - &gt; </a:t>
            </a:r>
            <a:r>
              <a:rPr lang="tr-TR" sz="1700" dirty="0" err="1">
                <a:solidFill>
                  <a:schemeClr val="tx1"/>
                </a:solidFill>
              </a:rPr>
              <a:t>Customize</a:t>
            </a:r>
            <a:r>
              <a:rPr lang="tr-TR" sz="1700" dirty="0">
                <a:solidFill>
                  <a:schemeClr val="tx1"/>
                </a:solidFill>
              </a:rPr>
              <a:t> Analysis -&gt;Technical </a:t>
            </a:r>
            <a:r>
              <a:rPr lang="tr-TR" sz="1700" dirty="0" err="1">
                <a:solidFill>
                  <a:schemeClr val="tx1"/>
                </a:solidFill>
              </a:rPr>
              <a:t>Configuration</a:t>
            </a:r>
            <a:r>
              <a:rPr lang="tr-TR" sz="1700" dirty="0">
                <a:solidFill>
                  <a:schemeClr val="tx1"/>
                </a:solidFill>
              </a:rPr>
              <a:t> -&gt; </a:t>
            </a:r>
            <a:r>
              <a:rPr lang="tr-TR" sz="1700" dirty="0" err="1">
                <a:solidFill>
                  <a:schemeClr val="tx1"/>
                </a:solidFill>
              </a:rPr>
              <a:t>Type</a:t>
            </a:r>
            <a:r>
              <a:rPr lang="tr-TR" sz="1700" dirty="0">
                <a:solidFill>
                  <a:schemeClr val="tx1"/>
                </a:solidFill>
              </a:rPr>
              <a:t> «</a:t>
            </a:r>
            <a:r>
              <a:rPr lang="tr-TR" sz="1700" dirty="0" err="1">
                <a:solidFill>
                  <a:schemeClr val="tx1"/>
                </a:solidFill>
              </a:rPr>
              <a:t>Result</a:t>
            </a:r>
            <a:r>
              <a:rPr lang="tr-TR" sz="1700" dirty="0">
                <a:solidFill>
                  <a:schemeClr val="tx1"/>
                </a:solidFill>
              </a:rPr>
              <a:t>» on </a:t>
            </a:r>
            <a:r>
              <a:rPr lang="tr-TR" sz="1700" dirty="0" err="1">
                <a:solidFill>
                  <a:schemeClr val="tx1"/>
                </a:solidFill>
              </a:rPr>
              <a:t>the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search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box</a:t>
            </a:r>
            <a:r>
              <a:rPr lang="tr-TR" sz="1700" dirty="0">
                <a:solidFill>
                  <a:schemeClr val="tx1"/>
                </a:solidFill>
              </a:rPr>
              <a:t> -&gt; Set </a:t>
            </a:r>
            <a:r>
              <a:rPr lang="tr-TR" sz="1700" dirty="0" err="1">
                <a:solidFill>
                  <a:schemeClr val="tx1"/>
                </a:solidFill>
              </a:rPr>
              <a:t>ResultSetSizeLimit</a:t>
            </a:r>
            <a:r>
              <a:rPr lang="tr-TR" sz="1700" dirty="0">
                <a:solidFill>
                  <a:schemeClr val="tx1"/>
                </a:solidFill>
              </a:rPr>
              <a:t> as </a:t>
            </a:r>
            <a:r>
              <a:rPr lang="tr-TR" sz="1700" u="sng" dirty="0" err="1">
                <a:solidFill>
                  <a:schemeClr val="tx1"/>
                </a:solidFill>
              </a:rPr>
              <a:t>max</a:t>
            </a:r>
            <a:r>
              <a:rPr lang="tr-TR" sz="1700" u="sng" dirty="0">
                <a:solidFill>
                  <a:schemeClr val="tx1"/>
                </a:solidFill>
              </a:rPr>
              <a:t>. 5.000.000</a:t>
            </a:r>
            <a:endParaRPr lang="en-US" sz="1700" u="sng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0C5452-26B2-4DEF-8012-91B1D9B06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281" y="1732597"/>
            <a:ext cx="9698806" cy="38297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F1407D0-6504-41FF-8C8C-252782859A7A}"/>
              </a:ext>
            </a:extLst>
          </p:cNvPr>
          <p:cNvSpPr/>
          <p:nvPr/>
        </p:nvSpPr>
        <p:spPr>
          <a:xfrm>
            <a:off x="4480813" y="4543133"/>
            <a:ext cx="4289778" cy="2737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55070C-4701-43E7-AC8F-9CBB6387FE37}"/>
              </a:ext>
            </a:extLst>
          </p:cNvPr>
          <p:cNvSpPr/>
          <p:nvPr/>
        </p:nvSpPr>
        <p:spPr>
          <a:xfrm>
            <a:off x="4607511" y="3373733"/>
            <a:ext cx="479394" cy="2737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98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12CCA-B233-4B15-9605-B6A4EBFBB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How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enable</a:t>
            </a:r>
            <a:r>
              <a:rPr lang="tr-TR" dirty="0"/>
              <a:t> </a:t>
            </a:r>
            <a:r>
              <a:rPr lang="tr-TR" dirty="0" err="1"/>
              <a:t>Property</a:t>
            </a:r>
            <a:r>
              <a:rPr lang="tr-TR" dirty="0"/>
              <a:t> </a:t>
            </a:r>
            <a:r>
              <a:rPr lang="tr-TR" dirty="0" err="1"/>
              <a:t>View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2A592-CE27-4524-9A4D-7E8A848738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763481"/>
            <a:ext cx="9898287" cy="5192820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700" dirty="0">
                <a:solidFill>
                  <a:schemeClr val="tx1"/>
                </a:solidFill>
              </a:rPr>
              <a:t>Analysis -&gt; </a:t>
            </a:r>
            <a:r>
              <a:rPr lang="tr-TR" sz="1700" dirty="0" err="1">
                <a:solidFill>
                  <a:schemeClr val="tx1"/>
                </a:solidFill>
              </a:rPr>
              <a:t>Display</a:t>
            </a:r>
            <a:r>
              <a:rPr lang="tr-TR" sz="1700" dirty="0">
                <a:solidFill>
                  <a:schemeClr val="tx1"/>
                </a:solidFill>
              </a:rPr>
              <a:t> -&gt; Select «</a:t>
            </a:r>
            <a:r>
              <a:rPr lang="tr-TR" sz="1700" dirty="0" err="1">
                <a:solidFill>
                  <a:schemeClr val="tx1"/>
                </a:solidFill>
              </a:rPr>
              <a:t>Display</a:t>
            </a:r>
            <a:r>
              <a:rPr lang="tr-TR" sz="1700" dirty="0">
                <a:solidFill>
                  <a:schemeClr val="tx1"/>
                </a:solidFill>
              </a:rPr>
              <a:t> Design Panel» </a:t>
            </a:r>
            <a:r>
              <a:rPr lang="tr-TR" sz="1700" dirty="0" err="1">
                <a:solidFill>
                  <a:schemeClr val="tx1"/>
                </a:solidFill>
              </a:rPr>
              <a:t>and</a:t>
            </a:r>
            <a:r>
              <a:rPr lang="tr-TR" sz="1700" dirty="0">
                <a:solidFill>
                  <a:schemeClr val="tx1"/>
                </a:solidFill>
              </a:rPr>
              <a:t> «Show </a:t>
            </a:r>
            <a:r>
              <a:rPr lang="tr-TR" sz="1700" dirty="0" err="1">
                <a:solidFill>
                  <a:schemeClr val="tx1"/>
                </a:solidFill>
              </a:rPr>
              <a:t>Property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View</a:t>
            </a:r>
            <a:r>
              <a:rPr lang="tr-TR" sz="1700" dirty="0">
                <a:solidFill>
                  <a:schemeClr val="tx1"/>
                </a:solidFill>
              </a:rPr>
              <a:t>»</a:t>
            </a:r>
            <a:endParaRPr lang="en-US" sz="1700" u="sng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FEB28E-EE0A-4947-8F56-EFE1A9CA6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540" y="1515086"/>
            <a:ext cx="8241508" cy="44412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F1407D0-6504-41FF-8C8C-252782859A7A}"/>
              </a:ext>
            </a:extLst>
          </p:cNvPr>
          <p:cNvSpPr/>
          <p:nvPr/>
        </p:nvSpPr>
        <p:spPr>
          <a:xfrm>
            <a:off x="4461187" y="2355236"/>
            <a:ext cx="1442464" cy="5388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01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12CCA-B233-4B15-9605-B6A4EBFBB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How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enable</a:t>
            </a:r>
            <a:r>
              <a:rPr lang="tr-TR" dirty="0"/>
              <a:t> </a:t>
            </a:r>
            <a:r>
              <a:rPr lang="tr-TR" dirty="0" err="1"/>
              <a:t>Login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different</a:t>
            </a:r>
            <a:r>
              <a:rPr lang="tr-TR" dirty="0"/>
              <a:t> Language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2A592-CE27-4524-9A4D-7E8A848738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763481"/>
            <a:ext cx="9898287" cy="5192820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700" dirty="0">
                <a:solidFill>
                  <a:schemeClr val="tx1"/>
                </a:solidFill>
              </a:rPr>
              <a:t>File -&gt; Analysis - &gt; </a:t>
            </a:r>
            <a:r>
              <a:rPr lang="tr-TR" sz="1700" dirty="0" err="1">
                <a:solidFill>
                  <a:schemeClr val="tx1"/>
                </a:solidFill>
              </a:rPr>
              <a:t>Customize</a:t>
            </a:r>
            <a:r>
              <a:rPr lang="tr-TR" sz="1700" dirty="0">
                <a:solidFill>
                  <a:schemeClr val="tx1"/>
                </a:solidFill>
              </a:rPr>
              <a:t> Analysis -&gt; </a:t>
            </a:r>
            <a:r>
              <a:rPr lang="tr-TR" sz="1700" dirty="0" err="1">
                <a:solidFill>
                  <a:schemeClr val="tx1"/>
                </a:solidFill>
              </a:rPr>
              <a:t>Options</a:t>
            </a:r>
            <a:r>
              <a:rPr lang="tr-TR" sz="1700" dirty="0">
                <a:solidFill>
                  <a:schemeClr val="tx1"/>
                </a:solidFill>
              </a:rPr>
              <a:t> -&gt; Advanced -&gt; </a:t>
            </a:r>
            <a:r>
              <a:rPr lang="tr-TR" sz="1700" dirty="0" err="1">
                <a:solidFill>
                  <a:schemeClr val="tx1"/>
                </a:solidFill>
              </a:rPr>
              <a:t>Tick</a:t>
            </a:r>
            <a:r>
              <a:rPr lang="tr-TR" sz="1700" dirty="0">
                <a:solidFill>
                  <a:schemeClr val="tx1"/>
                </a:solidFill>
              </a:rPr>
              <a:t> «</a:t>
            </a:r>
            <a:r>
              <a:rPr lang="tr-TR" sz="1700" dirty="0" err="1">
                <a:solidFill>
                  <a:schemeClr val="tx1"/>
                </a:solidFill>
              </a:rPr>
              <a:t>Allow</a:t>
            </a:r>
            <a:r>
              <a:rPr lang="tr-TR" sz="1700" dirty="0">
                <a:solidFill>
                  <a:schemeClr val="tx1"/>
                </a:solidFill>
              </a:rPr>
              <a:t> Client </a:t>
            </a:r>
            <a:r>
              <a:rPr lang="tr-TR" sz="1700" dirty="0" err="1">
                <a:solidFill>
                  <a:schemeClr val="tx1"/>
                </a:solidFill>
              </a:rPr>
              <a:t>and</a:t>
            </a:r>
            <a:r>
              <a:rPr lang="tr-TR" sz="1700" dirty="0">
                <a:solidFill>
                  <a:schemeClr val="tx1"/>
                </a:solidFill>
              </a:rPr>
              <a:t> Language </a:t>
            </a:r>
            <a:r>
              <a:rPr lang="tr-TR" sz="1700" dirty="0" err="1">
                <a:solidFill>
                  <a:schemeClr val="tx1"/>
                </a:solidFill>
              </a:rPr>
              <a:t>Selection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for</a:t>
            </a:r>
            <a:r>
              <a:rPr lang="tr-TR" sz="1700" dirty="0">
                <a:solidFill>
                  <a:schemeClr val="tx1"/>
                </a:solidFill>
              </a:rPr>
              <a:t> SSO Logon» </a:t>
            </a:r>
            <a:endParaRPr lang="en-US" sz="1700" u="sng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350F79-E2D6-4DB9-A0B7-DB7426DE3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555" y="1771224"/>
            <a:ext cx="8809608" cy="48919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F1407D0-6504-41FF-8C8C-252782859A7A}"/>
              </a:ext>
            </a:extLst>
          </p:cNvPr>
          <p:cNvSpPr/>
          <p:nvPr/>
        </p:nvSpPr>
        <p:spPr>
          <a:xfrm>
            <a:off x="6445692" y="4651899"/>
            <a:ext cx="2334324" cy="26633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81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4986D-542A-45CF-8CAB-B72EBA1F6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AFO </a:t>
            </a:r>
            <a:r>
              <a:rPr lang="tr-TR" dirty="0" err="1"/>
              <a:t>Layout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AAD75B-9B7D-4A4C-B943-BBEBDFBF3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412" y="976544"/>
            <a:ext cx="9783192" cy="50297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524E737-7CE8-47EE-A0AF-1430F4C804E1}"/>
              </a:ext>
            </a:extLst>
          </p:cNvPr>
          <p:cNvSpPr/>
          <p:nvPr/>
        </p:nvSpPr>
        <p:spPr>
          <a:xfrm>
            <a:off x="2166151" y="1083074"/>
            <a:ext cx="2006354" cy="5504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25F96B-13F5-4CE4-A7DD-180D40EDAC83}"/>
              </a:ext>
            </a:extLst>
          </p:cNvPr>
          <p:cNvSpPr txBox="1"/>
          <p:nvPr/>
        </p:nvSpPr>
        <p:spPr>
          <a:xfrm>
            <a:off x="4057095" y="488270"/>
            <a:ext cx="2752078" cy="3639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tr-TR" sz="1200" dirty="0" err="1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Variant</a:t>
            </a:r>
            <a:r>
              <a:rPr lang="tr-TR" sz="1200" dirty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 </a:t>
            </a:r>
            <a:r>
              <a:rPr lang="tr-TR" sz="1200" dirty="0" err="1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update</a:t>
            </a:r>
            <a:r>
              <a:rPr lang="tr-TR" sz="1200" dirty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, </a:t>
            </a:r>
            <a:r>
              <a:rPr lang="tr-TR" sz="1200" dirty="0" err="1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filtering</a:t>
            </a:r>
            <a:r>
              <a:rPr lang="tr-TR" sz="1200" dirty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, </a:t>
            </a:r>
            <a:r>
              <a:rPr lang="tr-TR" sz="1200" dirty="0" err="1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sorting</a:t>
            </a:r>
            <a:r>
              <a:rPr lang="tr-TR" sz="1200" dirty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 </a:t>
            </a:r>
            <a:r>
              <a:rPr lang="tr-TR" sz="1200" dirty="0" err="1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etc</a:t>
            </a:r>
            <a:r>
              <a:rPr lang="tr-TR" sz="1200" dirty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 </a:t>
            </a:r>
          </a:p>
          <a:p>
            <a:pPr algn="l"/>
            <a:r>
              <a:rPr lang="tr-TR" sz="1200" dirty="0">
                <a:latin typeface="Unilever Shilling" panose="020B0502020202020204" pitchFamily="34" charset="77"/>
                <a:cs typeface="Unilever Shilling" panose="020B0502020202020204" pitchFamily="34" charset="77"/>
              </a:rPr>
              <a:t>c</a:t>
            </a:r>
            <a:r>
              <a:rPr lang="tr-TR" sz="1200" dirty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an be done </a:t>
            </a:r>
            <a:r>
              <a:rPr lang="tr-TR" sz="1200" dirty="0" err="1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from</a:t>
            </a:r>
            <a:r>
              <a:rPr lang="tr-TR" sz="1200" dirty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 </a:t>
            </a:r>
            <a:r>
              <a:rPr lang="tr-TR" sz="1200" dirty="0" err="1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this</a:t>
            </a:r>
            <a:r>
              <a:rPr lang="tr-TR" sz="1200" dirty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 </a:t>
            </a:r>
            <a:r>
              <a:rPr lang="tr-TR" sz="1200" dirty="0" err="1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menu</a:t>
            </a:r>
            <a:endParaRPr lang="en-US" sz="1200" dirty="0" err="1">
              <a:solidFill>
                <a:schemeClr val="tx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F1BD6C-FB48-41AD-BA74-711027B7B6E9}"/>
              </a:ext>
            </a:extLst>
          </p:cNvPr>
          <p:cNvSpPr/>
          <p:nvPr/>
        </p:nvSpPr>
        <p:spPr>
          <a:xfrm>
            <a:off x="3941685" y="377299"/>
            <a:ext cx="2867488" cy="5859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359EF5-792F-4217-9097-AEFD7CACCAD9}"/>
              </a:ext>
            </a:extLst>
          </p:cNvPr>
          <p:cNvCxnSpPr/>
          <p:nvPr/>
        </p:nvCxnSpPr>
        <p:spPr>
          <a:xfrm flipH="1">
            <a:off x="3586578" y="579706"/>
            <a:ext cx="275208" cy="3329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BEF9AD0-2299-4687-9FA0-2DCC491EA4C7}"/>
              </a:ext>
            </a:extLst>
          </p:cNvPr>
          <p:cNvSpPr/>
          <p:nvPr/>
        </p:nvSpPr>
        <p:spPr>
          <a:xfrm>
            <a:off x="7831584" y="2327428"/>
            <a:ext cx="2006354" cy="34785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7429041-985E-4A8F-9DED-229DD159D6BF}"/>
              </a:ext>
            </a:extLst>
          </p:cNvPr>
          <p:cNvSpPr/>
          <p:nvPr/>
        </p:nvSpPr>
        <p:spPr>
          <a:xfrm>
            <a:off x="7705817" y="1071231"/>
            <a:ext cx="2210540" cy="49833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41D6F-9176-4ADC-9B08-24D5AA561216}"/>
              </a:ext>
            </a:extLst>
          </p:cNvPr>
          <p:cNvSpPr txBox="1"/>
          <p:nvPr/>
        </p:nvSpPr>
        <p:spPr>
          <a:xfrm>
            <a:off x="7831584" y="1083074"/>
            <a:ext cx="2084773" cy="48649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tr-TR" sz="1200" dirty="0" err="1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Filtering</a:t>
            </a:r>
            <a:r>
              <a:rPr lang="tr-TR" sz="1200" dirty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, </a:t>
            </a:r>
            <a:r>
              <a:rPr lang="tr-TR" sz="1200" dirty="0" err="1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drilldowns</a:t>
            </a:r>
            <a:r>
              <a:rPr lang="tr-TR" sz="1200" dirty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 can be</a:t>
            </a:r>
          </a:p>
          <a:p>
            <a:pPr algn="l"/>
            <a:r>
              <a:rPr lang="tr-TR" sz="1200" dirty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done </a:t>
            </a:r>
            <a:r>
              <a:rPr lang="tr-TR" sz="1200" dirty="0" err="1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via</a:t>
            </a:r>
            <a:r>
              <a:rPr lang="tr-TR" sz="1200" dirty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 </a:t>
            </a:r>
            <a:r>
              <a:rPr lang="tr-TR" sz="1200" dirty="0" err="1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drag</a:t>
            </a:r>
            <a:r>
              <a:rPr lang="tr-TR" sz="1200" dirty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 </a:t>
            </a:r>
            <a:r>
              <a:rPr lang="tr-TR" sz="1200" dirty="0" err="1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drop</a:t>
            </a:r>
            <a:endParaRPr lang="en-US" sz="1200" dirty="0" err="1">
              <a:solidFill>
                <a:schemeClr val="tx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4CD1641-BB14-44E6-8ABA-6D40756FCE07}"/>
              </a:ext>
            </a:extLst>
          </p:cNvPr>
          <p:cNvCxnSpPr>
            <a:cxnSpLocks/>
          </p:cNvCxnSpPr>
          <p:nvPr/>
        </p:nvCxnSpPr>
        <p:spPr>
          <a:xfrm>
            <a:off x="8825883" y="1646499"/>
            <a:ext cx="8878" cy="6631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B83D50E-3FBC-4BFA-A20F-276FB22DA0CE}"/>
              </a:ext>
            </a:extLst>
          </p:cNvPr>
          <p:cNvSpPr/>
          <p:nvPr/>
        </p:nvSpPr>
        <p:spPr>
          <a:xfrm>
            <a:off x="9837938" y="2327428"/>
            <a:ext cx="1099666" cy="26707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C447993-701C-492B-A4E8-9148E4D87075}"/>
              </a:ext>
            </a:extLst>
          </p:cNvPr>
          <p:cNvSpPr/>
          <p:nvPr/>
        </p:nvSpPr>
        <p:spPr>
          <a:xfrm>
            <a:off x="9760573" y="6058151"/>
            <a:ext cx="2354062" cy="654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97EA90-4471-4BFE-8D8B-69278529CA0C}"/>
              </a:ext>
            </a:extLst>
          </p:cNvPr>
          <p:cNvSpPr txBox="1"/>
          <p:nvPr/>
        </p:nvSpPr>
        <p:spPr>
          <a:xfrm>
            <a:off x="9843933" y="6130962"/>
            <a:ext cx="2222374" cy="42256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tr-TR" sz="1200" dirty="0" err="1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Output</a:t>
            </a:r>
            <a:r>
              <a:rPr lang="tr-TR" sz="1200" dirty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 </a:t>
            </a:r>
            <a:r>
              <a:rPr lang="tr-TR" sz="1200" dirty="0" err="1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modifications</a:t>
            </a:r>
            <a:r>
              <a:rPr lang="tr-TR" sz="1200" dirty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 such as </a:t>
            </a:r>
          </a:p>
          <a:p>
            <a:pPr algn="l"/>
            <a:r>
              <a:rPr lang="tr-TR" sz="1200" dirty="0" err="1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zero</a:t>
            </a:r>
            <a:r>
              <a:rPr lang="tr-TR" sz="1200" dirty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 </a:t>
            </a:r>
            <a:r>
              <a:rPr lang="tr-TR" sz="1200" dirty="0" err="1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suppression</a:t>
            </a:r>
            <a:r>
              <a:rPr lang="tr-TR" sz="1200" dirty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 can be </a:t>
            </a:r>
          </a:p>
          <a:p>
            <a:pPr algn="l"/>
            <a:r>
              <a:rPr lang="tr-TR" sz="1200" dirty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done </a:t>
            </a:r>
            <a:r>
              <a:rPr lang="tr-TR" sz="1200" dirty="0" err="1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via</a:t>
            </a:r>
            <a:r>
              <a:rPr lang="tr-TR" sz="1200" dirty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 here</a:t>
            </a:r>
            <a:endParaRPr lang="en-US" sz="1200" dirty="0" err="1">
              <a:solidFill>
                <a:schemeClr val="tx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70CD45-2762-4B09-AEA1-5A8B9800378E}"/>
              </a:ext>
            </a:extLst>
          </p:cNvPr>
          <p:cNvCxnSpPr>
            <a:cxnSpLocks/>
          </p:cNvCxnSpPr>
          <p:nvPr/>
        </p:nvCxnSpPr>
        <p:spPr>
          <a:xfrm flipH="1" flipV="1">
            <a:off x="10809839" y="5007182"/>
            <a:ext cx="227749" cy="9740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506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4986D-542A-45CF-8CAB-B72EBA1F6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Smart </a:t>
            </a:r>
            <a:r>
              <a:rPr lang="tr-TR" dirty="0" err="1"/>
              <a:t>Copy</a:t>
            </a:r>
            <a:r>
              <a:rPr lang="tr-TR" dirty="0"/>
              <a:t> &amp; </a:t>
            </a:r>
            <a:r>
              <a:rPr lang="tr-TR" dirty="0" err="1"/>
              <a:t>Paste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C2C0DE-659C-4180-B428-62E2E1138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69" y="1047044"/>
            <a:ext cx="10859911" cy="54226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9790D71-0DEF-4CE5-AEAE-8B7B5EA0F2AE}"/>
              </a:ext>
            </a:extLst>
          </p:cNvPr>
          <p:cNvSpPr/>
          <p:nvPr/>
        </p:nvSpPr>
        <p:spPr>
          <a:xfrm>
            <a:off x="7134578" y="1080585"/>
            <a:ext cx="1354666" cy="736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027A656-2559-4E47-9A60-54E159C9B708}"/>
              </a:ext>
            </a:extLst>
          </p:cNvPr>
          <p:cNvSpPr/>
          <p:nvPr/>
        </p:nvSpPr>
        <p:spPr>
          <a:xfrm>
            <a:off x="7247468" y="1282373"/>
            <a:ext cx="778931" cy="3883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95E10D-7929-437C-9ADB-7F3A686EF9A0}"/>
              </a:ext>
            </a:extLst>
          </p:cNvPr>
          <p:cNvCxnSpPr>
            <a:cxnSpLocks/>
          </p:cNvCxnSpPr>
          <p:nvPr/>
        </p:nvCxnSpPr>
        <p:spPr>
          <a:xfrm flipH="1">
            <a:off x="1385631" y="1501422"/>
            <a:ext cx="566992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4B0CF4B-6659-46BA-9C3C-1F5B14B4AD34}"/>
              </a:ext>
            </a:extLst>
          </p:cNvPr>
          <p:cNvSpPr/>
          <p:nvPr/>
        </p:nvSpPr>
        <p:spPr>
          <a:xfrm>
            <a:off x="1063337" y="1282373"/>
            <a:ext cx="330679" cy="5916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AA9981-F27C-4978-839D-EFDF2D17BE29}"/>
              </a:ext>
            </a:extLst>
          </p:cNvPr>
          <p:cNvSpPr txBox="1"/>
          <p:nvPr/>
        </p:nvSpPr>
        <p:spPr>
          <a:xfrm>
            <a:off x="10543822" y="1501422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 err="1">
              <a:solidFill>
                <a:schemeClr val="tx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E91-5B74-4FFC-A19E-60381AC1C458}"/>
              </a:ext>
            </a:extLst>
          </p:cNvPr>
          <p:cNvSpPr txBox="1"/>
          <p:nvPr/>
        </p:nvSpPr>
        <p:spPr>
          <a:xfrm>
            <a:off x="5971822" y="418780"/>
            <a:ext cx="4425245" cy="42256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tr-TR" sz="1200" dirty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Under Analysis Design </a:t>
            </a:r>
            <a:r>
              <a:rPr lang="tr-TR" sz="1200" dirty="0" err="1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tab</a:t>
            </a:r>
            <a:r>
              <a:rPr lang="tr-TR" sz="1200" dirty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 – Smart </a:t>
            </a:r>
            <a:r>
              <a:rPr lang="tr-TR" sz="1200" dirty="0" err="1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Copy</a:t>
            </a:r>
            <a:r>
              <a:rPr lang="tr-TR" sz="1200" dirty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 &amp; Smart </a:t>
            </a:r>
            <a:r>
              <a:rPr lang="tr-TR" sz="1200" dirty="0" err="1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Paste</a:t>
            </a:r>
            <a:r>
              <a:rPr lang="tr-TR" sz="1200" dirty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, </a:t>
            </a:r>
          </a:p>
          <a:p>
            <a:pPr algn="l"/>
            <a:r>
              <a:rPr lang="tr-TR" sz="1200" dirty="0" err="1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output</a:t>
            </a:r>
            <a:r>
              <a:rPr lang="tr-TR" sz="1200" dirty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 can be </a:t>
            </a:r>
            <a:r>
              <a:rPr lang="tr-TR" sz="1200" dirty="0" err="1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converted</a:t>
            </a:r>
            <a:r>
              <a:rPr lang="tr-TR" sz="1200" dirty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 </a:t>
            </a:r>
            <a:r>
              <a:rPr lang="tr-TR" sz="1200" dirty="0" err="1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to</a:t>
            </a:r>
            <a:r>
              <a:rPr lang="tr-TR" sz="1200" dirty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 a </a:t>
            </a:r>
            <a:r>
              <a:rPr lang="tr-TR" sz="1200" dirty="0" err="1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chart</a:t>
            </a:r>
            <a:endParaRPr lang="en-US" sz="1200" dirty="0" err="1">
              <a:solidFill>
                <a:schemeClr val="tx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1074812-8A79-4879-8F0E-47A826A00ED1}"/>
              </a:ext>
            </a:extLst>
          </p:cNvPr>
          <p:cNvSpPr/>
          <p:nvPr/>
        </p:nvSpPr>
        <p:spPr>
          <a:xfrm flipV="1">
            <a:off x="5881511" y="287998"/>
            <a:ext cx="4278489" cy="58689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65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ilver02">
      <a:dk1>
        <a:srgbClr val="000000"/>
      </a:dk1>
      <a:lt1>
        <a:srgbClr val="FFFFFF"/>
      </a:lt1>
      <a:dk2>
        <a:srgbClr val="1F36C7"/>
      </a:dk2>
      <a:lt2>
        <a:srgbClr val="E7E6E6"/>
      </a:lt2>
      <a:accent1>
        <a:srgbClr val="005EEF"/>
      </a:accent1>
      <a:accent2>
        <a:srgbClr val="FFE200"/>
      </a:accent2>
      <a:accent3>
        <a:srgbClr val="FF79C6"/>
      </a:accent3>
      <a:accent4>
        <a:srgbClr val="00D6C3"/>
      </a:accent4>
      <a:accent5>
        <a:srgbClr val="9C44C0"/>
      </a:accent5>
      <a:accent6>
        <a:srgbClr val="FF544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 algn="l">
          <a:defRPr dirty="0" err="1" smtClean="0">
            <a:solidFill>
              <a:schemeClr val="tx1"/>
            </a:solidFill>
            <a:latin typeface="Unilever Shilling" panose="020B0502020202020204" pitchFamily="34" charset="77"/>
            <a:cs typeface="Unilever Shilling" panose="020B0502020202020204" pitchFamily="34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nilever PPT template widescreen Oct" id="{C2E94B05-CF99-3243-AE34-07528B5BD29F}" vid="{9019F0FA-BEC9-E442-AF2F-0638FFE0C6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1102C0D2DAB045AFFFA525BE065221" ma:contentTypeVersion="13" ma:contentTypeDescription="Create a new document." ma:contentTypeScope="" ma:versionID="8a724bd4a8776c9f114d46befd0d126b">
  <xsd:schema xmlns:xsd="http://www.w3.org/2001/XMLSchema" xmlns:xs="http://www.w3.org/2001/XMLSchema" xmlns:p="http://schemas.microsoft.com/office/2006/metadata/properties" xmlns:ns3="687ac537-a363-4d3a-9104-f74d23352c9b" xmlns:ns4="1e8438bf-8512-4072-ad5e-8f7d7c1e15bd" targetNamespace="http://schemas.microsoft.com/office/2006/metadata/properties" ma:root="true" ma:fieldsID="c9640f593b87e7a411fde34186c6b371" ns3:_="" ns4:_="">
    <xsd:import namespace="687ac537-a363-4d3a-9104-f74d23352c9b"/>
    <xsd:import namespace="1e8438bf-8512-4072-ad5e-8f7d7c1e15b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7ac537-a363-4d3a-9104-f74d23352c9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8438bf-8512-4072-ad5e-8f7d7c1e15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3573D7C-8018-4735-9E81-5A465735222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133003E-72BC-42D2-98A4-444FD5F62D2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28FE5DC-C4D0-4CA5-AF97-39FA53CC9C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7ac537-a363-4d3a-9104-f74d23352c9b"/>
    <ds:schemaRef ds:uri="1e8438bf-8512-4072-ad5e-8f7d7c1e15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1725</TotalTime>
  <Words>769</Words>
  <Application>Microsoft Office PowerPoint</Application>
  <PresentationFormat>Widescreen</PresentationFormat>
  <Paragraphs>118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BentonSansRegular</vt:lpstr>
      <vt:lpstr>Calibri</vt:lpstr>
      <vt:lpstr>Segoe UI</vt:lpstr>
      <vt:lpstr>Symbol</vt:lpstr>
      <vt:lpstr>Unilever Shilling</vt:lpstr>
      <vt:lpstr>Unilever Shilling Medium</vt:lpstr>
      <vt:lpstr>Office Theme</vt:lpstr>
      <vt:lpstr>BW/4HANA – Reporting FAQ</vt:lpstr>
      <vt:lpstr>How to choose Business Warehouse Platform</vt:lpstr>
      <vt:lpstr>How to avoid Insecure Connection Error</vt:lpstr>
      <vt:lpstr>How to remove «Try with/without SNC» Alert</vt:lpstr>
      <vt:lpstr>How to overcome «Size Limit Exceeded» Error</vt:lpstr>
      <vt:lpstr>How to enable Property View</vt:lpstr>
      <vt:lpstr>How to enable Login with different Language</vt:lpstr>
      <vt:lpstr>AFO Layout</vt:lpstr>
      <vt:lpstr>Smart Copy &amp; Paste</vt:lpstr>
      <vt:lpstr>Local Workbook System Connection Update</vt:lpstr>
      <vt:lpstr>How to create Local Formula - 1</vt:lpstr>
      <vt:lpstr>How to create Local Formula - 2</vt:lpstr>
      <vt:lpstr>How to repeat values</vt:lpstr>
      <vt:lpstr>How to display key &amp; text</vt:lpstr>
      <vt:lpstr>How to enable Scaling &amp; Currency Translation</vt:lpstr>
      <vt:lpstr>How to increase Member Display Limit for filtering</vt:lpstr>
      <vt:lpstr>Target Quantity not found warning</vt:lpstr>
      <vt:lpstr>Deactivating Hierarchies – Flat Presentation</vt:lpstr>
      <vt:lpstr>Unable to access SAP-HANA File </vt:lpstr>
      <vt:lpstr>Logging and Tracing  </vt:lpstr>
      <vt:lpstr>H1P is not available to refresh the data</vt:lpstr>
      <vt:lpstr>Analysis Office currently is not able to establish a connection</vt:lpstr>
      <vt:lpstr>H1P System is Not Showing in AFO</vt:lpstr>
      <vt:lpstr>HANA - cannot access system through analysis</vt:lpstr>
      <vt:lpstr>AFO Access issue</vt:lpstr>
      <vt:lpstr>AFO Version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Alexandra Von Maur</dc:creator>
  <cp:lastModifiedBy>Anna Roy, Sneha</cp:lastModifiedBy>
  <cp:revision>162</cp:revision>
  <dcterms:created xsi:type="dcterms:W3CDTF">2019-10-28T21:07:47Z</dcterms:created>
  <dcterms:modified xsi:type="dcterms:W3CDTF">2022-01-14T11:52:26Z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0x010100001102C0D2DAB045AFFFA525BE065221</vt:lpwstr>
  </property>
</Properties>
</file>